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84" r:id="rId3"/>
    <p:sldId id="257" r:id="rId4"/>
    <p:sldId id="288" r:id="rId5"/>
    <p:sldId id="286" r:id="rId6"/>
    <p:sldId id="289" r:id="rId7"/>
    <p:sldId id="278" r:id="rId8"/>
    <p:sldId id="285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0000"/>
    <a:srgbClr val="9A0000"/>
    <a:srgbClr val="1A0000"/>
    <a:srgbClr val="1D0303"/>
    <a:srgbClr val="FF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0E2368-259D-4ED3-9E56-73308E9992BB}" v="25" dt="2025-04-25T08:32:07.4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meysa Doğanay" userId="b6994864b1ddb96c" providerId="LiveId" clId="{300E2368-259D-4ED3-9E56-73308E9992BB}"/>
    <pc:docChg chg="undo redo custSel addSld delSld modSld">
      <pc:chgData name="Rumeysa Doğanay" userId="b6994864b1ddb96c" providerId="LiveId" clId="{300E2368-259D-4ED3-9E56-73308E9992BB}" dt="2025-04-25T08:32:46.135" v="450" actId="478"/>
      <pc:docMkLst>
        <pc:docMk/>
      </pc:docMkLst>
      <pc:sldChg chg="addSp modSp mod">
        <pc:chgData name="Rumeysa Doğanay" userId="b6994864b1ddb96c" providerId="LiveId" clId="{300E2368-259D-4ED3-9E56-73308E9992BB}" dt="2025-04-25T08:25:36.840" v="432" actId="29295"/>
        <pc:sldMkLst>
          <pc:docMk/>
          <pc:sldMk cId="1570491317" sldId="256"/>
        </pc:sldMkLst>
        <pc:spChg chg="add mod">
          <ac:chgData name="Rumeysa Doğanay" userId="b6994864b1ddb96c" providerId="LiveId" clId="{300E2368-259D-4ED3-9E56-73308E9992BB}" dt="2025-04-25T06:32:05.556" v="58" actId="1076"/>
          <ac:spMkLst>
            <pc:docMk/>
            <pc:sldMk cId="1570491317" sldId="256"/>
            <ac:spMk id="4" creationId="{3B089363-FA59-CA25-EDF3-E42E5FFA092F}"/>
          </ac:spMkLst>
        </pc:spChg>
        <pc:spChg chg="mod">
          <ac:chgData name="Rumeysa Doğanay" userId="b6994864b1ddb96c" providerId="LiveId" clId="{300E2368-259D-4ED3-9E56-73308E9992BB}" dt="2025-04-25T06:30:54.012" v="51" actId="113"/>
          <ac:spMkLst>
            <pc:docMk/>
            <pc:sldMk cId="1570491317" sldId="256"/>
            <ac:spMk id="12" creationId="{00000000-0000-0000-0000-000000000000}"/>
          </ac:spMkLst>
        </pc:spChg>
        <pc:spChg chg="mod">
          <ac:chgData name="Rumeysa Doğanay" userId="b6994864b1ddb96c" providerId="LiveId" clId="{300E2368-259D-4ED3-9E56-73308E9992BB}" dt="2025-04-25T06:35:05.237" v="98" actId="1076"/>
          <ac:spMkLst>
            <pc:docMk/>
            <pc:sldMk cId="1570491317" sldId="256"/>
            <ac:spMk id="21" creationId="{00000000-0000-0000-0000-000000000000}"/>
          </ac:spMkLst>
        </pc:spChg>
        <pc:picChg chg="add mod ord">
          <ac:chgData name="Rumeysa Doğanay" userId="b6994864b1ddb96c" providerId="LiveId" clId="{300E2368-259D-4ED3-9E56-73308E9992BB}" dt="2025-04-25T08:25:36.840" v="432" actId="29295"/>
          <ac:picMkLst>
            <pc:docMk/>
            <pc:sldMk cId="1570491317" sldId="256"/>
            <ac:picMk id="3" creationId="{F11A8092-A923-F33D-F1F6-FA6F3828F3A6}"/>
          </ac:picMkLst>
        </pc:picChg>
      </pc:sldChg>
      <pc:sldChg chg="modSp mod">
        <pc:chgData name="Rumeysa Doğanay" userId="b6994864b1ddb96c" providerId="LiveId" clId="{300E2368-259D-4ED3-9E56-73308E9992BB}" dt="2025-04-25T07:56:20.012" v="327" actId="208"/>
        <pc:sldMkLst>
          <pc:docMk/>
          <pc:sldMk cId="3971303995" sldId="257"/>
        </pc:sldMkLst>
        <pc:spChg chg="mod">
          <ac:chgData name="Rumeysa Doğanay" userId="b6994864b1ddb96c" providerId="LiveId" clId="{300E2368-259D-4ED3-9E56-73308E9992BB}" dt="2025-04-25T07:56:20.012" v="327" actId="208"/>
          <ac:spMkLst>
            <pc:docMk/>
            <pc:sldMk cId="3971303995" sldId="257"/>
            <ac:spMk id="4" creationId="{00000000-0000-0000-0000-000000000000}"/>
          </ac:spMkLst>
        </pc:spChg>
        <pc:spChg chg="mod">
          <ac:chgData name="Rumeysa Doğanay" userId="b6994864b1ddb96c" providerId="LiveId" clId="{300E2368-259D-4ED3-9E56-73308E9992BB}" dt="2025-04-25T07:47:21.629" v="325" actId="14861"/>
          <ac:spMkLst>
            <pc:docMk/>
            <pc:sldMk cId="3971303995" sldId="257"/>
            <ac:spMk id="8" creationId="{00000000-0000-0000-0000-000000000000}"/>
          </ac:spMkLst>
        </pc:spChg>
        <pc:spChg chg="mod">
          <ac:chgData name="Rumeysa Doğanay" userId="b6994864b1ddb96c" providerId="LiveId" clId="{300E2368-259D-4ED3-9E56-73308E9992BB}" dt="2025-04-25T07:43:39.879" v="297" actId="208"/>
          <ac:spMkLst>
            <pc:docMk/>
            <pc:sldMk cId="3971303995" sldId="257"/>
            <ac:spMk id="9" creationId="{00000000-0000-0000-0000-000000000000}"/>
          </ac:spMkLst>
        </pc:spChg>
      </pc:sldChg>
      <pc:sldChg chg="modSp del mod">
        <pc:chgData name="Rumeysa Doğanay" userId="b6994864b1ddb96c" providerId="LiveId" clId="{300E2368-259D-4ED3-9E56-73308E9992BB}" dt="2025-04-25T08:01:56.207" v="395" actId="2696"/>
        <pc:sldMkLst>
          <pc:docMk/>
          <pc:sldMk cId="3632130573" sldId="259"/>
        </pc:sldMkLst>
        <pc:spChg chg="mod">
          <ac:chgData name="Rumeysa Doğanay" userId="b6994864b1ddb96c" providerId="LiveId" clId="{300E2368-259D-4ED3-9E56-73308E9992BB}" dt="2025-04-25T07:57:29.095" v="333" actId="208"/>
          <ac:spMkLst>
            <pc:docMk/>
            <pc:sldMk cId="3632130573" sldId="259"/>
            <ac:spMk id="4" creationId="{00000000-0000-0000-0000-000000000000}"/>
          </ac:spMkLst>
        </pc:spChg>
        <pc:spChg chg="mod">
          <ac:chgData name="Rumeysa Doğanay" userId="b6994864b1ddb96c" providerId="LiveId" clId="{300E2368-259D-4ED3-9E56-73308E9992BB}" dt="2025-04-25T07:44:21.232" v="300" actId="208"/>
          <ac:spMkLst>
            <pc:docMk/>
            <pc:sldMk cId="3632130573" sldId="259"/>
            <ac:spMk id="8" creationId="{00000000-0000-0000-0000-000000000000}"/>
          </ac:spMkLst>
        </pc:spChg>
        <pc:spChg chg="mod">
          <ac:chgData name="Rumeysa Doğanay" userId="b6994864b1ddb96c" providerId="LiveId" clId="{300E2368-259D-4ED3-9E56-73308E9992BB}" dt="2025-04-25T07:44:26.462" v="301" actId="208"/>
          <ac:spMkLst>
            <pc:docMk/>
            <pc:sldMk cId="3632130573" sldId="259"/>
            <ac:spMk id="9" creationId="{00000000-0000-0000-0000-000000000000}"/>
          </ac:spMkLst>
        </pc:spChg>
        <pc:picChg chg="mod">
          <ac:chgData name="Rumeysa Doğanay" userId="b6994864b1ddb96c" providerId="LiveId" clId="{300E2368-259D-4ED3-9E56-73308E9992BB}" dt="2025-04-25T07:59:03.039" v="339" actId="1076"/>
          <ac:picMkLst>
            <pc:docMk/>
            <pc:sldMk cId="3632130573" sldId="259"/>
            <ac:picMk id="12" creationId="{00000000-0000-0000-0000-000000000000}"/>
          </ac:picMkLst>
        </pc:picChg>
      </pc:sldChg>
      <pc:sldChg chg="modSp mod">
        <pc:chgData name="Rumeysa Doğanay" userId="b6994864b1ddb96c" providerId="LiveId" clId="{300E2368-259D-4ED3-9E56-73308E9992BB}" dt="2025-04-25T07:57:52.676" v="337" actId="14100"/>
        <pc:sldMkLst>
          <pc:docMk/>
          <pc:sldMk cId="3188645884" sldId="260"/>
        </pc:sldMkLst>
        <pc:spChg chg="mod">
          <ac:chgData name="Rumeysa Doğanay" userId="b6994864b1ddb96c" providerId="LiveId" clId="{300E2368-259D-4ED3-9E56-73308E9992BB}" dt="2025-04-25T07:57:52.676" v="337" actId="14100"/>
          <ac:spMkLst>
            <pc:docMk/>
            <pc:sldMk cId="3188645884" sldId="260"/>
            <ac:spMk id="4" creationId="{00000000-0000-0000-0000-000000000000}"/>
          </ac:spMkLst>
        </pc:spChg>
        <pc:spChg chg="mod">
          <ac:chgData name="Rumeysa Doğanay" userId="b6994864b1ddb96c" providerId="LiveId" clId="{300E2368-259D-4ED3-9E56-73308E9992BB}" dt="2025-04-25T07:43:48.835" v="298" actId="208"/>
          <ac:spMkLst>
            <pc:docMk/>
            <pc:sldMk cId="3188645884" sldId="260"/>
            <ac:spMk id="8" creationId="{00000000-0000-0000-0000-000000000000}"/>
          </ac:spMkLst>
        </pc:spChg>
        <pc:spChg chg="mod">
          <ac:chgData name="Rumeysa Doğanay" userId="b6994864b1ddb96c" providerId="LiveId" clId="{300E2368-259D-4ED3-9E56-73308E9992BB}" dt="2025-04-25T07:44:11.132" v="299" actId="208"/>
          <ac:spMkLst>
            <pc:docMk/>
            <pc:sldMk cId="3188645884" sldId="260"/>
            <ac:spMk id="9" creationId="{00000000-0000-0000-0000-000000000000}"/>
          </ac:spMkLst>
        </pc:spChg>
      </pc:sldChg>
      <pc:sldChg chg="modSp del mod">
        <pc:chgData name="Rumeysa Doğanay" userId="b6994864b1ddb96c" providerId="LiveId" clId="{300E2368-259D-4ED3-9E56-73308E9992BB}" dt="2025-04-25T08:02:00.023" v="396" actId="2696"/>
        <pc:sldMkLst>
          <pc:docMk/>
          <pc:sldMk cId="3094201674" sldId="261"/>
        </pc:sldMkLst>
        <pc:spChg chg="mod">
          <ac:chgData name="Rumeysa Doğanay" userId="b6994864b1ddb96c" providerId="LiveId" clId="{300E2368-259D-4ED3-9E56-73308E9992BB}" dt="2025-04-25T07:57:42.808" v="336" actId="208"/>
          <ac:spMkLst>
            <pc:docMk/>
            <pc:sldMk cId="3094201674" sldId="261"/>
            <ac:spMk id="4" creationId="{00000000-0000-0000-0000-000000000000}"/>
          </ac:spMkLst>
        </pc:spChg>
        <pc:spChg chg="mod">
          <ac:chgData name="Rumeysa Doğanay" userId="b6994864b1ddb96c" providerId="LiveId" clId="{300E2368-259D-4ED3-9E56-73308E9992BB}" dt="2025-04-25T07:44:38.760" v="302" actId="208"/>
          <ac:spMkLst>
            <pc:docMk/>
            <pc:sldMk cId="3094201674" sldId="261"/>
            <ac:spMk id="8" creationId="{00000000-0000-0000-0000-000000000000}"/>
          </ac:spMkLst>
        </pc:spChg>
        <pc:spChg chg="mod">
          <ac:chgData name="Rumeysa Doğanay" userId="b6994864b1ddb96c" providerId="LiveId" clId="{300E2368-259D-4ED3-9E56-73308E9992BB}" dt="2025-04-25T07:44:44.146" v="303" actId="208"/>
          <ac:spMkLst>
            <pc:docMk/>
            <pc:sldMk cId="3094201674" sldId="261"/>
            <ac:spMk id="9" creationId="{00000000-0000-0000-0000-000000000000}"/>
          </ac:spMkLst>
        </pc:spChg>
      </pc:sldChg>
      <pc:sldChg chg="addSp delSp modSp new mod">
        <pc:chgData name="Rumeysa Doğanay" userId="b6994864b1ddb96c" providerId="LiveId" clId="{300E2368-259D-4ED3-9E56-73308E9992BB}" dt="2025-04-25T08:32:46.135" v="450" actId="478"/>
        <pc:sldMkLst>
          <pc:docMk/>
          <pc:sldMk cId="2805686901" sldId="262"/>
        </pc:sldMkLst>
        <pc:spChg chg="add mod">
          <ac:chgData name="Rumeysa Doğanay" userId="b6994864b1ddb96c" providerId="LiveId" clId="{300E2368-259D-4ED3-9E56-73308E9992BB}" dt="2025-04-25T06:35:50.548" v="103" actId="113"/>
          <ac:spMkLst>
            <pc:docMk/>
            <pc:sldMk cId="2805686901" sldId="262"/>
            <ac:spMk id="7" creationId="{228D0B00-29A6-E658-71B6-43587F0CEBFE}"/>
          </ac:spMkLst>
        </pc:spChg>
        <pc:spChg chg="add mod">
          <ac:chgData name="Rumeysa Doğanay" userId="b6994864b1ddb96c" providerId="LiveId" clId="{300E2368-259D-4ED3-9E56-73308E9992BB}" dt="2025-04-25T06:37:36.592" v="110" actId="113"/>
          <ac:spMkLst>
            <pc:docMk/>
            <pc:sldMk cId="2805686901" sldId="262"/>
            <ac:spMk id="10" creationId="{0900EA1E-5FB5-9A83-EE42-D671B649ACFF}"/>
          </ac:spMkLst>
        </pc:spChg>
        <pc:spChg chg="add mod">
          <ac:chgData name="Rumeysa Doğanay" userId="b6994864b1ddb96c" providerId="LiveId" clId="{300E2368-259D-4ED3-9E56-73308E9992BB}" dt="2025-04-25T06:38:57.223" v="116" actId="767"/>
          <ac:spMkLst>
            <pc:docMk/>
            <pc:sldMk cId="2805686901" sldId="262"/>
            <ac:spMk id="12" creationId="{F8276484-E273-F0C7-86A6-2F1BCD424194}"/>
          </ac:spMkLst>
        </pc:spChg>
        <pc:spChg chg="add mod">
          <ac:chgData name="Rumeysa Doğanay" userId="b6994864b1ddb96c" providerId="LiveId" clId="{300E2368-259D-4ED3-9E56-73308E9992BB}" dt="2025-04-25T06:39:44.763" v="137" actId="1076"/>
          <ac:spMkLst>
            <pc:docMk/>
            <pc:sldMk cId="2805686901" sldId="262"/>
            <ac:spMk id="14" creationId="{8FC971A0-97BD-5294-572F-6E116110C3E7}"/>
          </ac:spMkLst>
        </pc:spChg>
        <pc:spChg chg="add mod">
          <ac:chgData name="Rumeysa Doğanay" userId="b6994864b1ddb96c" providerId="LiveId" clId="{300E2368-259D-4ED3-9E56-73308E9992BB}" dt="2025-04-25T06:41:23.848" v="150" actId="1076"/>
          <ac:spMkLst>
            <pc:docMk/>
            <pc:sldMk cId="2805686901" sldId="262"/>
            <ac:spMk id="17" creationId="{89AB47D3-5D41-2EF4-518A-BD68F4594166}"/>
          </ac:spMkLst>
        </pc:spChg>
        <pc:spChg chg="add mod">
          <ac:chgData name="Rumeysa Doğanay" userId="b6994864b1ddb96c" providerId="LiveId" clId="{300E2368-259D-4ED3-9E56-73308E9992BB}" dt="2025-04-25T06:42:24.869" v="198" actId="1076"/>
          <ac:spMkLst>
            <pc:docMk/>
            <pc:sldMk cId="2805686901" sldId="262"/>
            <ac:spMk id="19" creationId="{68C92FF1-62CA-E3E7-6E7C-1DAA6FED8574}"/>
          </ac:spMkLst>
        </pc:spChg>
        <pc:picChg chg="add mod">
          <ac:chgData name="Rumeysa Doğanay" userId="b6994864b1ddb96c" providerId="LiveId" clId="{300E2368-259D-4ED3-9E56-73308E9992BB}" dt="2025-04-25T08:32:00.049" v="443" actId="1076"/>
          <ac:picMkLst>
            <pc:docMk/>
            <pc:sldMk cId="2805686901" sldId="262"/>
            <ac:picMk id="2" creationId="{86C99682-359D-F407-53F1-BD26A7A5309B}"/>
          </ac:picMkLst>
        </pc:picChg>
        <pc:picChg chg="add mod">
          <ac:chgData name="Rumeysa Doğanay" userId="b6994864b1ddb96c" providerId="LiveId" clId="{300E2368-259D-4ED3-9E56-73308E9992BB}" dt="2025-04-25T06:34:09.010" v="90" actId="34135"/>
          <ac:picMkLst>
            <pc:docMk/>
            <pc:sldMk cId="2805686901" sldId="262"/>
            <ac:picMk id="3" creationId="{E2F0483C-A7F5-F2FB-000E-2B5D7D628DCC}"/>
          </ac:picMkLst>
        </pc:picChg>
        <pc:picChg chg="add mod">
          <ac:chgData name="Rumeysa Doğanay" userId="b6994864b1ddb96c" providerId="LiveId" clId="{300E2368-259D-4ED3-9E56-73308E9992BB}" dt="2025-04-25T06:40:27.087" v="141" actId="1076"/>
          <ac:picMkLst>
            <pc:docMk/>
            <pc:sldMk cId="2805686901" sldId="262"/>
            <ac:picMk id="4" creationId="{DA35D239-E7D8-444B-2AFC-83B72C3CFECC}"/>
          </ac:picMkLst>
        </pc:picChg>
        <pc:picChg chg="add mod">
          <ac:chgData name="Rumeysa Doğanay" userId="b6994864b1ddb96c" providerId="LiveId" clId="{300E2368-259D-4ED3-9E56-73308E9992BB}" dt="2025-04-25T06:35:00.930" v="96" actId="1076"/>
          <ac:picMkLst>
            <pc:docMk/>
            <pc:sldMk cId="2805686901" sldId="262"/>
            <ac:picMk id="5" creationId="{58F27472-F44B-162F-19D5-2A8C2B59E355}"/>
          </ac:picMkLst>
        </pc:picChg>
        <pc:picChg chg="add del mod">
          <ac:chgData name="Rumeysa Doğanay" userId="b6994864b1ddb96c" providerId="LiveId" clId="{300E2368-259D-4ED3-9E56-73308E9992BB}" dt="2025-04-25T08:32:46.135" v="450" actId="478"/>
          <ac:picMkLst>
            <pc:docMk/>
            <pc:sldMk cId="2805686901" sldId="262"/>
            <ac:picMk id="6" creationId="{262A5E6D-AB40-1073-0731-14B8F989654C}"/>
          </ac:picMkLst>
        </pc:picChg>
        <pc:picChg chg="add mod">
          <ac:chgData name="Rumeysa Doğanay" userId="b6994864b1ddb96c" providerId="LiveId" clId="{300E2368-259D-4ED3-9E56-73308E9992BB}" dt="2025-04-25T06:36:56.860" v="105" actId="1076"/>
          <ac:picMkLst>
            <pc:docMk/>
            <pc:sldMk cId="2805686901" sldId="262"/>
            <ac:picMk id="8" creationId="{9F0D216F-F198-77E9-D0D4-F4BE05976190}"/>
          </ac:picMkLst>
        </pc:picChg>
        <pc:picChg chg="add mod">
          <ac:chgData name="Rumeysa Doğanay" userId="b6994864b1ddb96c" providerId="LiveId" clId="{300E2368-259D-4ED3-9E56-73308E9992BB}" dt="2025-04-25T06:39:49.232" v="138" actId="1076"/>
          <ac:picMkLst>
            <pc:docMk/>
            <pc:sldMk cId="2805686901" sldId="262"/>
            <ac:picMk id="11" creationId="{4BF09E18-E27B-0B21-EDCB-A5C96CFA4BD7}"/>
          </ac:picMkLst>
        </pc:picChg>
        <pc:picChg chg="add del mod">
          <ac:chgData name="Rumeysa Doğanay" userId="b6994864b1ddb96c" providerId="LiveId" clId="{300E2368-259D-4ED3-9E56-73308E9992BB}" dt="2025-04-25T06:51:54.591" v="278" actId="21"/>
          <ac:picMkLst>
            <pc:docMk/>
            <pc:sldMk cId="2805686901" sldId="262"/>
            <ac:picMk id="15" creationId="{D04B22B5-8DA3-03B9-9BE0-925E0255C50D}"/>
          </ac:picMkLst>
        </pc:picChg>
        <pc:picChg chg="add del mod">
          <ac:chgData name="Rumeysa Doğanay" userId="b6994864b1ddb96c" providerId="LiveId" clId="{300E2368-259D-4ED3-9E56-73308E9992BB}" dt="2025-04-25T08:31:56.486" v="442" actId="478"/>
          <ac:picMkLst>
            <pc:docMk/>
            <pc:sldMk cId="2805686901" sldId="262"/>
            <ac:picMk id="21" creationId="{182AE815-0E49-CB5B-F57C-FBACC511BD62}"/>
          </ac:picMkLst>
        </pc:picChg>
        <pc:picChg chg="add del mod">
          <ac:chgData name="Rumeysa Doğanay" userId="b6994864b1ddb96c" providerId="LiveId" clId="{300E2368-259D-4ED3-9E56-73308E9992BB}" dt="2025-04-25T07:04:00.489" v="280" actId="478"/>
          <ac:picMkLst>
            <pc:docMk/>
            <pc:sldMk cId="2805686901" sldId="262"/>
            <ac:picMk id="23" creationId="{048B5EEF-9C29-54DC-F4B4-9086A6EA80E2}"/>
          </ac:picMkLst>
        </pc:picChg>
        <pc:picChg chg="add mod">
          <ac:chgData name="Rumeysa Doğanay" userId="b6994864b1ddb96c" providerId="LiveId" clId="{300E2368-259D-4ED3-9E56-73308E9992BB}" dt="2025-04-25T07:07:51.519" v="294" actId="1076"/>
          <ac:picMkLst>
            <pc:docMk/>
            <pc:sldMk cId="2805686901" sldId="262"/>
            <ac:picMk id="25" creationId="{A8617EC6-F3ED-6FCB-8FBE-D0BC51EE567A}"/>
          </ac:picMkLst>
        </pc:picChg>
      </pc:sldChg>
      <pc:sldChg chg="addSp delSp modSp add mod">
        <pc:chgData name="Rumeysa Doğanay" userId="b6994864b1ddb96c" providerId="LiveId" clId="{300E2368-259D-4ED3-9E56-73308E9992BB}" dt="2025-04-25T08:32:23.404" v="449" actId="1076"/>
        <pc:sldMkLst>
          <pc:docMk/>
          <pc:sldMk cId="382020753" sldId="263"/>
        </pc:sldMkLst>
        <pc:spChg chg="add">
          <ac:chgData name="Rumeysa Doğanay" userId="b6994864b1ddb96c" providerId="LiveId" clId="{300E2368-259D-4ED3-9E56-73308E9992BB}" dt="2025-04-25T06:47:46.537" v="248"/>
          <ac:spMkLst>
            <pc:docMk/>
            <pc:sldMk cId="382020753" sldId="263"/>
            <ac:spMk id="2" creationId="{82E17F21-DBF4-4FFB-B400-F6706D918B77}"/>
          </ac:spMkLst>
        </pc:spChg>
        <pc:spChg chg="add">
          <ac:chgData name="Rumeysa Doğanay" userId="b6994864b1ddb96c" providerId="LiveId" clId="{300E2368-259D-4ED3-9E56-73308E9992BB}" dt="2025-04-25T06:47:55.134" v="249"/>
          <ac:spMkLst>
            <pc:docMk/>
            <pc:sldMk cId="382020753" sldId="263"/>
            <ac:spMk id="6" creationId="{21B1F187-7760-DDA4-EFE6-7BFABABC940C}"/>
          </ac:spMkLst>
        </pc:spChg>
        <pc:spChg chg="mod">
          <ac:chgData name="Rumeysa Doğanay" userId="b6994864b1ddb96c" providerId="LiveId" clId="{300E2368-259D-4ED3-9E56-73308E9992BB}" dt="2025-04-25T06:48:18.098" v="256" actId="1076"/>
          <ac:spMkLst>
            <pc:docMk/>
            <pc:sldMk cId="382020753" sldId="263"/>
            <ac:spMk id="17" creationId="{C0D5035F-EEBA-32C6-7BEA-24581A779160}"/>
          </ac:spMkLst>
        </pc:spChg>
        <pc:spChg chg="mod">
          <ac:chgData name="Rumeysa Doğanay" userId="b6994864b1ddb96c" providerId="LiveId" clId="{300E2368-259D-4ED3-9E56-73308E9992BB}" dt="2025-04-25T06:48:40.847" v="257" actId="1076"/>
          <ac:spMkLst>
            <pc:docMk/>
            <pc:sldMk cId="382020753" sldId="263"/>
            <ac:spMk id="19" creationId="{43F3F61F-6BF6-5E8E-EB2A-4C040FC6E465}"/>
          </ac:spMkLst>
        </pc:spChg>
        <pc:picChg chg="add mod">
          <ac:chgData name="Rumeysa Doğanay" userId="b6994864b1ddb96c" providerId="LiveId" clId="{300E2368-259D-4ED3-9E56-73308E9992BB}" dt="2025-04-25T08:32:23.404" v="449" actId="1076"/>
          <ac:picMkLst>
            <pc:docMk/>
            <pc:sldMk cId="382020753" sldId="263"/>
            <ac:picMk id="2" creationId="{36CA29DF-7AE5-85BB-D3AA-E3AC4D794CB3}"/>
          </ac:picMkLst>
        </pc:picChg>
        <pc:picChg chg="del mod">
          <ac:chgData name="Rumeysa Doğanay" userId="b6994864b1ddb96c" providerId="LiveId" clId="{300E2368-259D-4ED3-9E56-73308E9992BB}" dt="2025-04-25T06:49:59.883" v="263" actId="21"/>
          <ac:picMkLst>
            <pc:docMk/>
            <pc:sldMk cId="382020753" sldId="263"/>
            <ac:picMk id="4" creationId="{AB0B6DB4-BD53-1BA6-33F0-B3C3557B7553}"/>
          </ac:picMkLst>
        </pc:picChg>
        <pc:picChg chg="add mod">
          <ac:chgData name="Rumeysa Doğanay" userId="b6994864b1ddb96c" providerId="LiveId" clId="{300E2368-259D-4ED3-9E56-73308E9992BB}" dt="2025-04-25T06:49:56.034" v="262" actId="1076"/>
          <ac:picMkLst>
            <pc:docMk/>
            <pc:sldMk cId="382020753" sldId="263"/>
            <ac:picMk id="9" creationId="{7B52FD5D-7AA8-51D8-7A01-5998F44F2967}"/>
          </ac:picMkLst>
        </pc:picChg>
        <pc:picChg chg="add del mod">
          <ac:chgData name="Rumeysa Doğanay" userId="b6994864b1ddb96c" providerId="LiveId" clId="{300E2368-259D-4ED3-9E56-73308E9992BB}" dt="2025-04-25T07:06:42.783" v="291" actId="478"/>
          <ac:picMkLst>
            <pc:docMk/>
            <pc:sldMk cId="382020753" sldId="263"/>
            <ac:picMk id="12" creationId="{975BD3BE-7144-1A8D-8F33-FFD3C2983C16}"/>
          </ac:picMkLst>
        </pc:picChg>
        <pc:picChg chg="add mod">
          <ac:chgData name="Rumeysa Doğanay" userId="b6994864b1ddb96c" providerId="LiveId" clId="{300E2368-259D-4ED3-9E56-73308E9992BB}" dt="2025-04-25T07:08:14.656" v="295" actId="1076"/>
          <ac:picMkLst>
            <pc:docMk/>
            <pc:sldMk cId="382020753" sldId="263"/>
            <ac:picMk id="13" creationId="{82E34FF6-6E06-84F9-1904-B0978E6CA33E}"/>
          </ac:picMkLst>
        </pc:picChg>
        <pc:picChg chg="del">
          <ac:chgData name="Rumeysa Doğanay" userId="b6994864b1ddb96c" providerId="LiveId" clId="{300E2368-259D-4ED3-9E56-73308E9992BB}" dt="2025-04-25T08:32:19.705" v="448" actId="478"/>
          <ac:picMkLst>
            <pc:docMk/>
            <pc:sldMk cId="382020753" sldId="263"/>
            <ac:picMk id="15" creationId="{D6775058-A012-A487-AE4F-57F709049B22}"/>
          </ac:picMkLst>
        </pc:picChg>
      </pc:sldChg>
      <pc:sldChg chg="addSp delSp modSp add mod">
        <pc:chgData name="Rumeysa Doğanay" userId="b6994864b1ddb96c" providerId="LiveId" clId="{300E2368-259D-4ED3-9E56-73308E9992BB}" dt="2025-04-25T08:01:21.927" v="394" actId="20577"/>
        <pc:sldMkLst>
          <pc:docMk/>
          <pc:sldMk cId="479018400" sldId="264"/>
        </pc:sldMkLst>
        <pc:spChg chg="mod">
          <ac:chgData name="Rumeysa Doğanay" userId="b6994864b1ddb96c" providerId="LiveId" clId="{300E2368-259D-4ED3-9E56-73308E9992BB}" dt="2025-04-25T08:00:28.987" v="355"/>
          <ac:spMkLst>
            <pc:docMk/>
            <pc:sldMk cId="479018400" sldId="264"/>
            <ac:spMk id="11" creationId="{AAAA5A32-FF5D-2D22-1406-B5A63863237D}"/>
          </ac:spMkLst>
        </pc:spChg>
        <pc:spChg chg="mod">
          <ac:chgData name="Rumeysa Doğanay" userId="b6994864b1ddb96c" providerId="LiveId" clId="{300E2368-259D-4ED3-9E56-73308E9992BB}" dt="2025-04-25T08:01:21.927" v="394" actId="20577"/>
          <ac:spMkLst>
            <pc:docMk/>
            <pc:sldMk cId="479018400" sldId="264"/>
            <ac:spMk id="12" creationId="{41B4AC99-D18C-7727-086D-16D091013CE3}"/>
          </ac:spMkLst>
        </pc:spChg>
        <pc:picChg chg="add mod">
          <ac:chgData name="Rumeysa Doğanay" userId="b6994864b1ddb96c" providerId="LiveId" clId="{300E2368-259D-4ED3-9E56-73308E9992BB}" dt="2025-04-25T07:59:58.624" v="345" actId="1076"/>
          <ac:picMkLst>
            <pc:docMk/>
            <pc:sldMk cId="479018400" sldId="264"/>
            <ac:picMk id="2" creationId="{D604E280-7A4E-3BB8-188C-EBA80C0F5847}"/>
          </ac:picMkLst>
        </pc:picChg>
        <pc:picChg chg="del">
          <ac:chgData name="Rumeysa Doğanay" userId="b6994864b1ddb96c" providerId="LiveId" clId="{300E2368-259D-4ED3-9E56-73308E9992BB}" dt="2025-04-25T07:59:27.897" v="343" actId="478"/>
          <ac:picMkLst>
            <pc:docMk/>
            <pc:sldMk cId="479018400" sldId="264"/>
            <ac:picMk id="7" creationId="{FA230F17-666E-F368-B8D0-2D3BC9C0EED8}"/>
          </ac:picMkLst>
        </pc:picChg>
      </pc:sldChg>
      <pc:sldChg chg="add">
        <pc:chgData name="Rumeysa Doğanay" userId="b6994864b1ddb96c" providerId="LiveId" clId="{300E2368-259D-4ED3-9E56-73308E9992BB}" dt="2025-04-25T08:02:05.377" v="397" actId="2890"/>
        <pc:sldMkLst>
          <pc:docMk/>
          <pc:sldMk cId="1824066753" sldId="265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al__ma_Sayfas_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al__ma_Sayfas_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Sayfa1!$B$1</c:f>
              <c:strCache>
                <c:ptCount val="1"/>
                <c:pt idx="0">
                  <c:v>Seri 1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strRef>
              <c:f>Sayfa1!$A$2:$A$5</c:f>
              <c:strCache>
                <c:ptCount val="4"/>
                <c:pt idx="0">
                  <c:v>Kategori 1</c:v>
                </c:pt>
                <c:pt idx="1">
                  <c:v>Kategori 2</c:v>
                </c:pt>
                <c:pt idx="2">
                  <c:v>Kategori 3</c:v>
                </c:pt>
                <c:pt idx="3">
                  <c:v>Kategori 4</c:v>
                </c:pt>
              </c:strCache>
            </c:strRef>
          </c:cat>
          <c:val>
            <c:numRef>
              <c:f>Sayfa1!$B$2:$B$5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0D7-4455-91C3-57078DE2A809}"/>
            </c:ext>
          </c:extLst>
        </c:ser>
        <c:ser>
          <c:idx val="1"/>
          <c:order val="1"/>
          <c:tx>
            <c:strRef>
              <c:f>Sayfa1!$C$1</c:f>
              <c:strCache>
                <c:ptCount val="1"/>
                <c:pt idx="0">
                  <c:v>Seri 2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Ref>
              <c:f>Sayfa1!$A$2:$A$5</c:f>
              <c:strCache>
                <c:ptCount val="4"/>
                <c:pt idx="0">
                  <c:v>Kategori 1</c:v>
                </c:pt>
                <c:pt idx="1">
                  <c:v>Kategori 2</c:v>
                </c:pt>
                <c:pt idx="2">
                  <c:v>Kategori 3</c:v>
                </c:pt>
                <c:pt idx="3">
                  <c:v>Kategori 4</c:v>
                </c:pt>
              </c:strCache>
            </c:strRef>
          </c:cat>
          <c:val>
            <c:numRef>
              <c:f>Sayfa1!$C$2:$C$5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0D7-4455-91C3-57078DE2A809}"/>
            </c:ext>
          </c:extLst>
        </c:ser>
        <c:ser>
          <c:idx val="2"/>
          <c:order val="2"/>
          <c:tx>
            <c:strRef>
              <c:f>Sayfa1!$D$1</c:f>
              <c:strCache>
                <c:ptCount val="1"/>
                <c:pt idx="0">
                  <c:v>Seri 3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Sayfa1!$A$2:$A$5</c:f>
              <c:strCache>
                <c:ptCount val="4"/>
                <c:pt idx="0">
                  <c:v>Kategori 1</c:v>
                </c:pt>
                <c:pt idx="1">
                  <c:v>Kategori 2</c:v>
                </c:pt>
                <c:pt idx="2">
                  <c:v>Kategori 3</c:v>
                </c:pt>
                <c:pt idx="3">
                  <c:v>Kategori 4</c:v>
                </c:pt>
              </c:strCache>
            </c:strRef>
          </c:cat>
          <c:val>
            <c:numRef>
              <c:f>Sayfa1!$D$2:$D$5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0D7-4455-91C3-57078DE2A8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9383184"/>
        <c:axId val="159382768"/>
      </c:lineChart>
      <c:catAx>
        <c:axId val="159383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59382768"/>
        <c:crosses val="autoZero"/>
        <c:auto val="1"/>
        <c:lblAlgn val="ctr"/>
        <c:lblOffset val="100"/>
        <c:noMultiLvlLbl val="0"/>
      </c:catAx>
      <c:valAx>
        <c:axId val="159382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59383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Sayfa1!$B$1</c:f>
              <c:strCache>
                <c:ptCount val="1"/>
                <c:pt idx="0">
                  <c:v>Seri 1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cat>
            <c:strRef>
              <c:f>Sayfa1!$A$2:$A$5</c:f>
              <c:strCache>
                <c:ptCount val="4"/>
                <c:pt idx="0">
                  <c:v>Kategori 1</c:v>
                </c:pt>
                <c:pt idx="1">
                  <c:v>Kategori 2</c:v>
                </c:pt>
                <c:pt idx="2">
                  <c:v>Kategori 3</c:v>
                </c:pt>
                <c:pt idx="3">
                  <c:v>Kategori 4</c:v>
                </c:pt>
              </c:strCache>
            </c:strRef>
          </c:cat>
          <c:val>
            <c:numRef>
              <c:f>Sayfa1!$B$2:$B$5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BB-49D7-81CF-B60BB0E8FB82}"/>
            </c:ext>
          </c:extLst>
        </c:ser>
        <c:ser>
          <c:idx val="1"/>
          <c:order val="1"/>
          <c:tx>
            <c:strRef>
              <c:f>Sayfa1!$C$1</c:f>
              <c:strCache>
                <c:ptCount val="1"/>
                <c:pt idx="0">
                  <c:v>Seri 2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cat>
            <c:strRef>
              <c:f>Sayfa1!$A$2:$A$5</c:f>
              <c:strCache>
                <c:ptCount val="4"/>
                <c:pt idx="0">
                  <c:v>Kategori 1</c:v>
                </c:pt>
                <c:pt idx="1">
                  <c:v>Kategori 2</c:v>
                </c:pt>
                <c:pt idx="2">
                  <c:v>Kategori 3</c:v>
                </c:pt>
                <c:pt idx="3">
                  <c:v>Kategori 4</c:v>
                </c:pt>
              </c:strCache>
            </c:strRef>
          </c:cat>
          <c:val>
            <c:numRef>
              <c:f>Sayfa1!$C$2:$C$5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CBB-49D7-81CF-B60BB0E8FB82}"/>
            </c:ext>
          </c:extLst>
        </c:ser>
        <c:ser>
          <c:idx val="2"/>
          <c:order val="2"/>
          <c:tx>
            <c:strRef>
              <c:f>Sayfa1!$D$1</c:f>
              <c:strCache>
                <c:ptCount val="1"/>
                <c:pt idx="0">
                  <c:v>Seri 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cat>
            <c:strRef>
              <c:f>Sayfa1!$A$2:$A$5</c:f>
              <c:strCache>
                <c:ptCount val="4"/>
                <c:pt idx="0">
                  <c:v>Kategori 1</c:v>
                </c:pt>
                <c:pt idx="1">
                  <c:v>Kategori 2</c:v>
                </c:pt>
                <c:pt idx="2">
                  <c:v>Kategori 3</c:v>
                </c:pt>
                <c:pt idx="3">
                  <c:v>Kategori 4</c:v>
                </c:pt>
              </c:strCache>
            </c:strRef>
          </c:cat>
          <c:val>
            <c:numRef>
              <c:f>Sayfa1!$D$2:$D$5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CBB-49D7-81CF-B60BB0E8FB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7331824"/>
        <c:axId val="147326416"/>
        <c:axId val="0"/>
      </c:bar3DChart>
      <c:catAx>
        <c:axId val="1473318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47326416"/>
        <c:crosses val="autoZero"/>
        <c:auto val="1"/>
        <c:lblAlgn val="ctr"/>
        <c:lblOffset val="100"/>
        <c:noMultiLvlLbl val="0"/>
      </c:catAx>
      <c:valAx>
        <c:axId val="1473264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47331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81BF76-C32E-4575-9025-EFAB2B570DD1}" type="doc">
      <dgm:prSet loTypeId="urn:microsoft.com/office/officeart/2009/layout/CircleArrowProcess" loCatId="process" qsTypeId="urn:microsoft.com/office/officeart/2005/8/quickstyle/simple4" qsCatId="simple" csTypeId="urn:microsoft.com/office/officeart/2005/8/colors/colorful5" csCatId="colorful" phldr="0"/>
      <dgm:spPr/>
      <dgm:t>
        <a:bodyPr/>
        <a:lstStyle/>
        <a:p>
          <a:endParaRPr lang="tr-TR"/>
        </a:p>
      </dgm:t>
    </dgm:pt>
    <dgm:pt modelId="{518FD8AE-4820-4A07-82FD-7E488DAE5D44}">
      <dgm:prSet phldrT="[Metin]" phldr="1"/>
      <dgm:spPr/>
      <dgm:t>
        <a:bodyPr/>
        <a:lstStyle/>
        <a:p>
          <a:endParaRPr lang="tr-TR"/>
        </a:p>
      </dgm:t>
    </dgm:pt>
    <dgm:pt modelId="{F220C9CF-1BF2-4E43-98F7-80950224AB4C}" type="parTrans" cxnId="{4B225E81-7EC1-48DF-82B3-6577B62A675E}">
      <dgm:prSet/>
      <dgm:spPr/>
      <dgm:t>
        <a:bodyPr/>
        <a:lstStyle/>
        <a:p>
          <a:endParaRPr lang="tr-TR"/>
        </a:p>
      </dgm:t>
    </dgm:pt>
    <dgm:pt modelId="{7EC82360-4035-486B-81B0-93DEFE93DE5D}" type="sibTrans" cxnId="{4B225E81-7EC1-48DF-82B3-6577B62A675E}">
      <dgm:prSet/>
      <dgm:spPr/>
      <dgm:t>
        <a:bodyPr/>
        <a:lstStyle/>
        <a:p>
          <a:endParaRPr lang="tr-TR"/>
        </a:p>
      </dgm:t>
    </dgm:pt>
    <dgm:pt modelId="{3C2F9E19-95F7-4351-B053-E713764C1437}">
      <dgm:prSet phldrT="[Metin]" phldr="1"/>
      <dgm:spPr/>
      <dgm:t>
        <a:bodyPr/>
        <a:lstStyle/>
        <a:p>
          <a:endParaRPr lang="tr-TR"/>
        </a:p>
      </dgm:t>
    </dgm:pt>
    <dgm:pt modelId="{0D7DE470-F045-40BF-9A7C-CB2D511750E4}" type="parTrans" cxnId="{3FA9C054-B8BD-4ED5-B315-22B6DDEE317B}">
      <dgm:prSet/>
      <dgm:spPr/>
      <dgm:t>
        <a:bodyPr/>
        <a:lstStyle/>
        <a:p>
          <a:endParaRPr lang="tr-TR"/>
        </a:p>
      </dgm:t>
    </dgm:pt>
    <dgm:pt modelId="{62DF659B-8D35-4F3C-8B07-FAB3088E9C60}" type="sibTrans" cxnId="{3FA9C054-B8BD-4ED5-B315-22B6DDEE317B}">
      <dgm:prSet/>
      <dgm:spPr/>
      <dgm:t>
        <a:bodyPr/>
        <a:lstStyle/>
        <a:p>
          <a:endParaRPr lang="tr-TR"/>
        </a:p>
      </dgm:t>
    </dgm:pt>
    <dgm:pt modelId="{EDEEC481-AEAA-4BE5-BF78-86A0081889F6}">
      <dgm:prSet phldrT="[Metin]" phldr="1"/>
      <dgm:spPr/>
      <dgm:t>
        <a:bodyPr/>
        <a:lstStyle/>
        <a:p>
          <a:endParaRPr lang="tr-TR"/>
        </a:p>
      </dgm:t>
    </dgm:pt>
    <dgm:pt modelId="{E45CBCFC-503A-47E8-BBB0-9991B5344F0C}" type="parTrans" cxnId="{1D9EDAEF-2435-4B7A-9E97-769CE0FEE297}">
      <dgm:prSet/>
      <dgm:spPr/>
      <dgm:t>
        <a:bodyPr/>
        <a:lstStyle/>
        <a:p>
          <a:endParaRPr lang="tr-TR"/>
        </a:p>
      </dgm:t>
    </dgm:pt>
    <dgm:pt modelId="{1B497C7D-DFE9-4014-A4E9-763FD476A4B6}" type="sibTrans" cxnId="{1D9EDAEF-2435-4B7A-9E97-769CE0FEE297}">
      <dgm:prSet/>
      <dgm:spPr/>
      <dgm:t>
        <a:bodyPr/>
        <a:lstStyle/>
        <a:p>
          <a:endParaRPr lang="tr-TR"/>
        </a:p>
      </dgm:t>
    </dgm:pt>
    <dgm:pt modelId="{20ED2C4E-B875-4FF0-9F3E-3581E2B8E901}" type="pres">
      <dgm:prSet presAssocID="{8381BF76-C32E-4575-9025-EFAB2B570DD1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C9C64738-86BC-4EF8-AD96-CDFB74D9D9EB}" type="pres">
      <dgm:prSet presAssocID="{518FD8AE-4820-4A07-82FD-7E488DAE5D44}" presName="Accent1" presStyleCnt="0"/>
      <dgm:spPr/>
    </dgm:pt>
    <dgm:pt modelId="{D7B90C6E-6F37-4440-888A-15D8AA67B6B9}" type="pres">
      <dgm:prSet presAssocID="{518FD8AE-4820-4A07-82FD-7E488DAE5D44}" presName="Accent" presStyleLbl="node1" presStyleIdx="0" presStyleCnt="3"/>
      <dgm:spPr/>
    </dgm:pt>
    <dgm:pt modelId="{5572CC87-9F91-468D-9531-A028180AB61B}" type="pres">
      <dgm:prSet presAssocID="{518FD8AE-4820-4A07-82FD-7E488DAE5D44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</dgm:pt>
    <dgm:pt modelId="{4F179D93-3851-4496-BAB2-14A0854EB950}" type="pres">
      <dgm:prSet presAssocID="{3C2F9E19-95F7-4351-B053-E713764C1437}" presName="Accent2" presStyleCnt="0"/>
      <dgm:spPr/>
    </dgm:pt>
    <dgm:pt modelId="{06855015-4DE5-42A6-96D9-E00A1986B78F}" type="pres">
      <dgm:prSet presAssocID="{3C2F9E19-95F7-4351-B053-E713764C1437}" presName="Accent" presStyleLbl="node1" presStyleIdx="1" presStyleCnt="3"/>
      <dgm:spPr/>
    </dgm:pt>
    <dgm:pt modelId="{486CD63F-1398-4222-94B2-6A17037311CA}" type="pres">
      <dgm:prSet presAssocID="{3C2F9E19-95F7-4351-B053-E713764C1437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</dgm:pt>
    <dgm:pt modelId="{E0098023-4E31-43F8-AEF1-4A3808998D98}" type="pres">
      <dgm:prSet presAssocID="{EDEEC481-AEAA-4BE5-BF78-86A0081889F6}" presName="Accent3" presStyleCnt="0"/>
      <dgm:spPr/>
    </dgm:pt>
    <dgm:pt modelId="{9044FBAF-203B-45A6-9ADD-1CFF1601661B}" type="pres">
      <dgm:prSet presAssocID="{EDEEC481-AEAA-4BE5-BF78-86A0081889F6}" presName="Accent" presStyleLbl="node1" presStyleIdx="2" presStyleCnt="3"/>
      <dgm:spPr/>
    </dgm:pt>
    <dgm:pt modelId="{74B9F3A7-CE3D-4C8B-9430-0F7708D85D40}" type="pres">
      <dgm:prSet presAssocID="{EDEEC481-AEAA-4BE5-BF78-86A0081889F6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</dgm:pt>
  </dgm:ptLst>
  <dgm:cxnLst>
    <dgm:cxn modelId="{A1A44D3B-1B43-4993-8721-62D0D61E9242}" type="presOf" srcId="{3C2F9E19-95F7-4351-B053-E713764C1437}" destId="{486CD63F-1398-4222-94B2-6A17037311CA}" srcOrd="0" destOrd="0" presId="urn:microsoft.com/office/officeart/2009/layout/CircleArrowProcess"/>
    <dgm:cxn modelId="{4B225E81-7EC1-48DF-82B3-6577B62A675E}" srcId="{8381BF76-C32E-4575-9025-EFAB2B570DD1}" destId="{518FD8AE-4820-4A07-82FD-7E488DAE5D44}" srcOrd="0" destOrd="0" parTransId="{F220C9CF-1BF2-4E43-98F7-80950224AB4C}" sibTransId="{7EC82360-4035-486B-81B0-93DEFE93DE5D}"/>
    <dgm:cxn modelId="{69023080-91E1-41B9-BE25-8FA781E00AC8}" type="presOf" srcId="{8381BF76-C32E-4575-9025-EFAB2B570DD1}" destId="{20ED2C4E-B875-4FF0-9F3E-3581E2B8E901}" srcOrd="0" destOrd="0" presId="urn:microsoft.com/office/officeart/2009/layout/CircleArrowProcess"/>
    <dgm:cxn modelId="{EA1C12D3-543E-4999-880B-A30F2B3F097D}" type="presOf" srcId="{518FD8AE-4820-4A07-82FD-7E488DAE5D44}" destId="{5572CC87-9F91-468D-9531-A028180AB61B}" srcOrd="0" destOrd="0" presId="urn:microsoft.com/office/officeart/2009/layout/CircleArrowProcess"/>
    <dgm:cxn modelId="{9BAAC5EF-29EC-4035-9E53-890FC13706AB}" type="presOf" srcId="{EDEEC481-AEAA-4BE5-BF78-86A0081889F6}" destId="{74B9F3A7-CE3D-4C8B-9430-0F7708D85D40}" srcOrd="0" destOrd="0" presId="urn:microsoft.com/office/officeart/2009/layout/CircleArrowProcess"/>
    <dgm:cxn modelId="{1D9EDAEF-2435-4B7A-9E97-769CE0FEE297}" srcId="{8381BF76-C32E-4575-9025-EFAB2B570DD1}" destId="{EDEEC481-AEAA-4BE5-BF78-86A0081889F6}" srcOrd="2" destOrd="0" parTransId="{E45CBCFC-503A-47E8-BBB0-9991B5344F0C}" sibTransId="{1B497C7D-DFE9-4014-A4E9-763FD476A4B6}"/>
    <dgm:cxn modelId="{3FA9C054-B8BD-4ED5-B315-22B6DDEE317B}" srcId="{8381BF76-C32E-4575-9025-EFAB2B570DD1}" destId="{3C2F9E19-95F7-4351-B053-E713764C1437}" srcOrd="1" destOrd="0" parTransId="{0D7DE470-F045-40BF-9A7C-CB2D511750E4}" sibTransId="{62DF659B-8D35-4F3C-8B07-FAB3088E9C60}"/>
    <dgm:cxn modelId="{97195F32-B5DE-4C93-AEE8-2A1FFE115932}" type="presParOf" srcId="{20ED2C4E-B875-4FF0-9F3E-3581E2B8E901}" destId="{C9C64738-86BC-4EF8-AD96-CDFB74D9D9EB}" srcOrd="0" destOrd="0" presId="urn:microsoft.com/office/officeart/2009/layout/CircleArrowProcess"/>
    <dgm:cxn modelId="{50FB95BC-90BA-4CBD-B333-DC1B8ED6A397}" type="presParOf" srcId="{C9C64738-86BC-4EF8-AD96-CDFB74D9D9EB}" destId="{D7B90C6E-6F37-4440-888A-15D8AA67B6B9}" srcOrd="0" destOrd="0" presId="urn:microsoft.com/office/officeart/2009/layout/CircleArrowProcess"/>
    <dgm:cxn modelId="{364D7C7C-F4C9-4EFA-B4CA-D65E82ABAD3A}" type="presParOf" srcId="{20ED2C4E-B875-4FF0-9F3E-3581E2B8E901}" destId="{5572CC87-9F91-468D-9531-A028180AB61B}" srcOrd="1" destOrd="0" presId="urn:microsoft.com/office/officeart/2009/layout/CircleArrowProcess"/>
    <dgm:cxn modelId="{B0F3B128-C8B9-4D95-A6B7-496B382122E2}" type="presParOf" srcId="{20ED2C4E-B875-4FF0-9F3E-3581E2B8E901}" destId="{4F179D93-3851-4496-BAB2-14A0854EB950}" srcOrd="2" destOrd="0" presId="urn:microsoft.com/office/officeart/2009/layout/CircleArrowProcess"/>
    <dgm:cxn modelId="{AA143D2A-2822-4D96-BD33-7ED41EFE7141}" type="presParOf" srcId="{4F179D93-3851-4496-BAB2-14A0854EB950}" destId="{06855015-4DE5-42A6-96D9-E00A1986B78F}" srcOrd="0" destOrd="0" presId="urn:microsoft.com/office/officeart/2009/layout/CircleArrowProcess"/>
    <dgm:cxn modelId="{FAB09639-910C-4C98-9985-F01349E5AA2F}" type="presParOf" srcId="{20ED2C4E-B875-4FF0-9F3E-3581E2B8E901}" destId="{486CD63F-1398-4222-94B2-6A17037311CA}" srcOrd="3" destOrd="0" presId="urn:microsoft.com/office/officeart/2009/layout/CircleArrowProcess"/>
    <dgm:cxn modelId="{E56E44BF-6E12-453E-A5C1-00E24BFBEBEC}" type="presParOf" srcId="{20ED2C4E-B875-4FF0-9F3E-3581E2B8E901}" destId="{E0098023-4E31-43F8-AEF1-4A3808998D98}" srcOrd="4" destOrd="0" presId="urn:microsoft.com/office/officeart/2009/layout/CircleArrowProcess"/>
    <dgm:cxn modelId="{99BB55BB-3611-4E11-85EF-DE93EA3B5034}" type="presParOf" srcId="{E0098023-4E31-43F8-AEF1-4A3808998D98}" destId="{9044FBAF-203B-45A6-9ADD-1CFF1601661B}" srcOrd="0" destOrd="0" presId="urn:microsoft.com/office/officeart/2009/layout/CircleArrowProcess"/>
    <dgm:cxn modelId="{2671272E-3EF1-450D-AD09-F4E742EDDB48}" type="presParOf" srcId="{20ED2C4E-B875-4FF0-9F3E-3581E2B8E901}" destId="{74B9F3A7-CE3D-4C8B-9430-0F7708D85D40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6AF2E35-EBDB-4877-BA34-834D707793A9}" type="doc">
      <dgm:prSet loTypeId="urn:microsoft.com/office/officeart/2005/8/layout/equation2" loCatId="relationship" qsTypeId="urn:microsoft.com/office/officeart/2005/8/quickstyle/simple4" qsCatId="simple" csTypeId="urn:microsoft.com/office/officeart/2005/8/colors/colorful5" csCatId="colorful" phldr="0"/>
      <dgm:spPr/>
    </dgm:pt>
    <dgm:pt modelId="{0E1C78FB-0FCA-4BE7-A2A4-AC4F502F5C14}">
      <dgm:prSet phldrT="[Metin]" phldr="1"/>
      <dgm:spPr/>
      <dgm:t>
        <a:bodyPr/>
        <a:lstStyle/>
        <a:p>
          <a:endParaRPr lang="tr-TR"/>
        </a:p>
      </dgm:t>
    </dgm:pt>
    <dgm:pt modelId="{128175E0-0B7C-47D0-A57A-4417DE8AF59D}" type="parTrans" cxnId="{CB4D48A5-0567-46E9-AC6C-6C33FBB6719E}">
      <dgm:prSet/>
      <dgm:spPr/>
      <dgm:t>
        <a:bodyPr/>
        <a:lstStyle/>
        <a:p>
          <a:endParaRPr lang="tr-TR"/>
        </a:p>
      </dgm:t>
    </dgm:pt>
    <dgm:pt modelId="{59CD877E-9D57-4F4D-89DF-E97298F41FEC}" type="sibTrans" cxnId="{CB4D48A5-0567-46E9-AC6C-6C33FBB6719E}">
      <dgm:prSet/>
      <dgm:spPr/>
      <dgm:t>
        <a:bodyPr/>
        <a:lstStyle/>
        <a:p>
          <a:endParaRPr lang="tr-TR"/>
        </a:p>
      </dgm:t>
    </dgm:pt>
    <dgm:pt modelId="{088B68FF-EDF9-4707-AB45-2B86FB659B1C}">
      <dgm:prSet phldrT="[Metin]" phldr="1"/>
      <dgm:spPr/>
      <dgm:t>
        <a:bodyPr/>
        <a:lstStyle/>
        <a:p>
          <a:endParaRPr lang="tr-TR"/>
        </a:p>
      </dgm:t>
    </dgm:pt>
    <dgm:pt modelId="{19E5AF0A-3AC3-4E9A-B7AF-3B354442F4A6}" type="parTrans" cxnId="{3BE8F44D-B056-40C8-A07A-2826F10E46C5}">
      <dgm:prSet/>
      <dgm:spPr/>
      <dgm:t>
        <a:bodyPr/>
        <a:lstStyle/>
        <a:p>
          <a:endParaRPr lang="tr-TR"/>
        </a:p>
      </dgm:t>
    </dgm:pt>
    <dgm:pt modelId="{1A782CF1-4EFE-45E4-A202-B56E3C458C07}" type="sibTrans" cxnId="{3BE8F44D-B056-40C8-A07A-2826F10E46C5}">
      <dgm:prSet/>
      <dgm:spPr/>
      <dgm:t>
        <a:bodyPr/>
        <a:lstStyle/>
        <a:p>
          <a:endParaRPr lang="tr-TR"/>
        </a:p>
      </dgm:t>
    </dgm:pt>
    <dgm:pt modelId="{D98FC689-2F33-494C-8442-16D1432FD3C9}">
      <dgm:prSet phldrT="[Metin]" phldr="1"/>
      <dgm:spPr/>
      <dgm:t>
        <a:bodyPr/>
        <a:lstStyle/>
        <a:p>
          <a:endParaRPr lang="tr-TR"/>
        </a:p>
      </dgm:t>
    </dgm:pt>
    <dgm:pt modelId="{D15AC5D6-C323-4467-8CDE-B61BE6F1847D}" type="parTrans" cxnId="{9FF9ED61-B023-4A72-AEC5-7BCC2D0104F0}">
      <dgm:prSet/>
      <dgm:spPr/>
      <dgm:t>
        <a:bodyPr/>
        <a:lstStyle/>
        <a:p>
          <a:endParaRPr lang="tr-TR"/>
        </a:p>
      </dgm:t>
    </dgm:pt>
    <dgm:pt modelId="{F11BD6BA-F8B4-487B-B106-AA513E0D6F80}" type="sibTrans" cxnId="{9FF9ED61-B023-4A72-AEC5-7BCC2D0104F0}">
      <dgm:prSet/>
      <dgm:spPr/>
      <dgm:t>
        <a:bodyPr/>
        <a:lstStyle/>
        <a:p>
          <a:endParaRPr lang="tr-TR"/>
        </a:p>
      </dgm:t>
    </dgm:pt>
    <dgm:pt modelId="{4AAB92CE-8FFE-4831-A469-5ACDAF701E4B}" type="pres">
      <dgm:prSet presAssocID="{36AF2E35-EBDB-4877-BA34-834D707793A9}" presName="Name0" presStyleCnt="0">
        <dgm:presLayoutVars>
          <dgm:dir/>
          <dgm:resizeHandles val="exact"/>
        </dgm:presLayoutVars>
      </dgm:prSet>
      <dgm:spPr/>
    </dgm:pt>
    <dgm:pt modelId="{D172EAEE-A79F-428C-AADA-8BB3EA4C4884}" type="pres">
      <dgm:prSet presAssocID="{36AF2E35-EBDB-4877-BA34-834D707793A9}" presName="vNodes" presStyleCnt="0"/>
      <dgm:spPr/>
    </dgm:pt>
    <dgm:pt modelId="{5D05652F-3EAC-4B3B-BBFC-63E4E0BC0AA9}" type="pres">
      <dgm:prSet presAssocID="{0E1C78FB-0FCA-4BE7-A2A4-AC4F502F5C14}" presName="node" presStyleLbl="node1" presStyleIdx="0" presStyleCnt="3">
        <dgm:presLayoutVars>
          <dgm:bulletEnabled val="1"/>
        </dgm:presLayoutVars>
      </dgm:prSet>
      <dgm:spPr/>
    </dgm:pt>
    <dgm:pt modelId="{E2072B15-D0FC-430D-A4E0-2884CF96F438}" type="pres">
      <dgm:prSet presAssocID="{59CD877E-9D57-4F4D-89DF-E97298F41FEC}" presName="spacerT" presStyleCnt="0"/>
      <dgm:spPr/>
    </dgm:pt>
    <dgm:pt modelId="{ECF92A4E-0EBD-495A-B4DD-2D7531AF46BA}" type="pres">
      <dgm:prSet presAssocID="{59CD877E-9D57-4F4D-89DF-E97298F41FEC}" presName="sibTrans" presStyleLbl="sibTrans2D1" presStyleIdx="0" presStyleCnt="2"/>
      <dgm:spPr/>
    </dgm:pt>
    <dgm:pt modelId="{3FF23F89-B407-4EF2-B442-3641079A09B5}" type="pres">
      <dgm:prSet presAssocID="{59CD877E-9D57-4F4D-89DF-E97298F41FEC}" presName="spacerB" presStyleCnt="0"/>
      <dgm:spPr/>
    </dgm:pt>
    <dgm:pt modelId="{317CA2D8-B11E-4BBC-B8E9-92012E55E9B4}" type="pres">
      <dgm:prSet presAssocID="{088B68FF-EDF9-4707-AB45-2B86FB659B1C}" presName="node" presStyleLbl="node1" presStyleIdx="1" presStyleCnt="3">
        <dgm:presLayoutVars>
          <dgm:bulletEnabled val="1"/>
        </dgm:presLayoutVars>
      </dgm:prSet>
      <dgm:spPr/>
    </dgm:pt>
    <dgm:pt modelId="{8B43B9EE-2345-4E11-A0D4-92E11A1BD88C}" type="pres">
      <dgm:prSet presAssocID="{36AF2E35-EBDB-4877-BA34-834D707793A9}" presName="sibTransLast" presStyleLbl="sibTrans2D1" presStyleIdx="1" presStyleCnt="2"/>
      <dgm:spPr/>
    </dgm:pt>
    <dgm:pt modelId="{C16103F8-0FC6-4FC7-91DB-005275D14F61}" type="pres">
      <dgm:prSet presAssocID="{36AF2E35-EBDB-4877-BA34-834D707793A9}" presName="connectorText" presStyleLbl="sibTrans2D1" presStyleIdx="1" presStyleCnt="2"/>
      <dgm:spPr/>
    </dgm:pt>
    <dgm:pt modelId="{FFE98607-649A-454F-A2FC-66554CD33343}" type="pres">
      <dgm:prSet presAssocID="{36AF2E35-EBDB-4877-BA34-834D707793A9}" presName="lastNode" presStyleLbl="node1" presStyleIdx="2" presStyleCnt="3">
        <dgm:presLayoutVars>
          <dgm:bulletEnabled val="1"/>
        </dgm:presLayoutVars>
      </dgm:prSet>
      <dgm:spPr/>
    </dgm:pt>
  </dgm:ptLst>
  <dgm:cxnLst>
    <dgm:cxn modelId="{3BE8F44D-B056-40C8-A07A-2826F10E46C5}" srcId="{36AF2E35-EBDB-4877-BA34-834D707793A9}" destId="{088B68FF-EDF9-4707-AB45-2B86FB659B1C}" srcOrd="1" destOrd="0" parTransId="{19E5AF0A-3AC3-4E9A-B7AF-3B354442F4A6}" sibTransId="{1A782CF1-4EFE-45E4-A202-B56E3C458C07}"/>
    <dgm:cxn modelId="{DF345957-F63F-4282-8DD2-8DCB37E6F0C0}" type="presOf" srcId="{D98FC689-2F33-494C-8442-16D1432FD3C9}" destId="{FFE98607-649A-454F-A2FC-66554CD33343}" srcOrd="0" destOrd="0" presId="urn:microsoft.com/office/officeart/2005/8/layout/equation2"/>
    <dgm:cxn modelId="{89313A7C-2CAC-4F62-9157-9E850ED47EEE}" type="presOf" srcId="{0E1C78FB-0FCA-4BE7-A2A4-AC4F502F5C14}" destId="{5D05652F-3EAC-4B3B-BBFC-63E4E0BC0AA9}" srcOrd="0" destOrd="0" presId="urn:microsoft.com/office/officeart/2005/8/layout/equation2"/>
    <dgm:cxn modelId="{CC587061-1288-488F-AC2A-EC2CF4D9FB64}" type="presOf" srcId="{088B68FF-EDF9-4707-AB45-2B86FB659B1C}" destId="{317CA2D8-B11E-4BBC-B8E9-92012E55E9B4}" srcOrd="0" destOrd="0" presId="urn:microsoft.com/office/officeart/2005/8/layout/equation2"/>
    <dgm:cxn modelId="{2F7EE933-33C5-477C-80F9-1F90DD6C480D}" type="presOf" srcId="{59CD877E-9D57-4F4D-89DF-E97298F41FEC}" destId="{ECF92A4E-0EBD-495A-B4DD-2D7531AF46BA}" srcOrd="0" destOrd="0" presId="urn:microsoft.com/office/officeart/2005/8/layout/equation2"/>
    <dgm:cxn modelId="{2ECE2467-2DB1-4023-8CFC-F268376E3FCC}" type="presOf" srcId="{1A782CF1-4EFE-45E4-A202-B56E3C458C07}" destId="{C16103F8-0FC6-4FC7-91DB-005275D14F61}" srcOrd="1" destOrd="0" presId="urn:microsoft.com/office/officeart/2005/8/layout/equation2"/>
    <dgm:cxn modelId="{9F00E622-3110-4726-8675-EE7379D9FCDB}" type="presOf" srcId="{36AF2E35-EBDB-4877-BA34-834D707793A9}" destId="{4AAB92CE-8FFE-4831-A469-5ACDAF701E4B}" srcOrd="0" destOrd="0" presId="urn:microsoft.com/office/officeart/2005/8/layout/equation2"/>
    <dgm:cxn modelId="{97F5F2E1-0812-446F-85C1-F3F8F7622271}" type="presOf" srcId="{1A782CF1-4EFE-45E4-A202-B56E3C458C07}" destId="{8B43B9EE-2345-4E11-A0D4-92E11A1BD88C}" srcOrd="0" destOrd="0" presId="urn:microsoft.com/office/officeart/2005/8/layout/equation2"/>
    <dgm:cxn modelId="{9FF9ED61-B023-4A72-AEC5-7BCC2D0104F0}" srcId="{36AF2E35-EBDB-4877-BA34-834D707793A9}" destId="{D98FC689-2F33-494C-8442-16D1432FD3C9}" srcOrd="2" destOrd="0" parTransId="{D15AC5D6-C323-4467-8CDE-B61BE6F1847D}" sibTransId="{F11BD6BA-F8B4-487B-B106-AA513E0D6F80}"/>
    <dgm:cxn modelId="{CB4D48A5-0567-46E9-AC6C-6C33FBB6719E}" srcId="{36AF2E35-EBDB-4877-BA34-834D707793A9}" destId="{0E1C78FB-0FCA-4BE7-A2A4-AC4F502F5C14}" srcOrd="0" destOrd="0" parTransId="{128175E0-0B7C-47D0-A57A-4417DE8AF59D}" sibTransId="{59CD877E-9D57-4F4D-89DF-E97298F41FEC}"/>
    <dgm:cxn modelId="{B94C5B2D-3873-4224-985E-89DDF37A3D72}" type="presParOf" srcId="{4AAB92CE-8FFE-4831-A469-5ACDAF701E4B}" destId="{D172EAEE-A79F-428C-AADA-8BB3EA4C4884}" srcOrd="0" destOrd="0" presId="urn:microsoft.com/office/officeart/2005/8/layout/equation2"/>
    <dgm:cxn modelId="{080AF048-309F-4806-9B93-311DE6E7CE63}" type="presParOf" srcId="{D172EAEE-A79F-428C-AADA-8BB3EA4C4884}" destId="{5D05652F-3EAC-4B3B-BBFC-63E4E0BC0AA9}" srcOrd="0" destOrd="0" presId="urn:microsoft.com/office/officeart/2005/8/layout/equation2"/>
    <dgm:cxn modelId="{7EB79120-9D97-40B3-8009-C584FA23F4F1}" type="presParOf" srcId="{D172EAEE-A79F-428C-AADA-8BB3EA4C4884}" destId="{E2072B15-D0FC-430D-A4E0-2884CF96F438}" srcOrd="1" destOrd="0" presId="urn:microsoft.com/office/officeart/2005/8/layout/equation2"/>
    <dgm:cxn modelId="{80CD0F7A-99F0-4557-BA83-EE927BF0763A}" type="presParOf" srcId="{D172EAEE-A79F-428C-AADA-8BB3EA4C4884}" destId="{ECF92A4E-0EBD-495A-B4DD-2D7531AF46BA}" srcOrd="2" destOrd="0" presId="urn:microsoft.com/office/officeart/2005/8/layout/equation2"/>
    <dgm:cxn modelId="{2724A360-5B27-4F1D-BFBB-37809AB244F7}" type="presParOf" srcId="{D172EAEE-A79F-428C-AADA-8BB3EA4C4884}" destId="{3FF23F89-B407-4EF2-B442-3641079A09B5}" srcOrd="3" destOrd="0" presId="urn:microsoft.com/office/officeart/2005/8/layout/equation2"/>
    <dgm:cxn modelId="{F88A79F7-D7F9-4E35-B459-EFE003D1E67D}" type="presParOf" srcId="{D172EAEE-A79F-428C-AADA-8BB3EA4C4884}" destId="{317CA2D8-B11E-4BBC-B8E9-92012E55E9B4}" srcOrd="4" destOrd="0" presId="urn:microsoft.com/office/officeart/2005/8/layout/equation2"/>
    <dgm:cxn modelId="{B7E62A91-E2CF-4B56-86EB-AA0221EA3EDC}" type="presParOf" srcId="{4AAB92CE-8FFE-4831-A469-5ACDAF701E4B}" destId="{8B43B9EE-2345-4E11-A0D4-92E11A1BD88C}" srcOrd="1" destOrd="0" presId="urn:microsoft.com/office/officeart/2005/8/layout/equation2"/>
    <dgm:cxn modelId="{D4DC15C2-838F-49AE-98CE-9237961B195A}" type="presParOf" srcId="{8B43B9EE-2345-4E11-A0D4-92E11A1BD88C}" destId="{C16103F8-0FC6-4FC7-91DB-005275D14F61}" srcOrd="0" destOrd="0" presId="urn:microsoft.com/office/officeart/2005/8/layout/equation2"/>
    <dgm:cxn modelId="{2870BF9C-84D7-4FEB-8BA5-40CFC01FE7BA}" type="presParOf" srcId="{4AAB92CE-8FFE-4831-A469-5ACDAF701E4B}" destId="{FFE98607-649A-454F-A2FC-66554CD33343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B90C6E-6F37-4440-888A-15D8AA67B6B9}">
      <dsp:nvSpPr>
        <dsp:cNvPr id="0" name=""/>
        <dsp:cNvSpPr/>
      </dsp:nvSpPr>
      <dsp:spPr>
        <a:xfrm>
          <a:off x="2476974" y="0"/>
          <a:ext cx="1884514" cy="1884801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572CC87-9F91-468D-9531-A028180AB61B}">
      <dsp:nvSpPr>
        <dsp:cNvPr id="0" name=""/>
        <dsp:cNvSpPr/>
      </dsp:nvSpPr>
      <dsp:spPr>
        <a:xfrm>
          <a:off x="2893514" y="680470"/>
          <a:ext cx="1047188" cy="5234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600" kern="1200"/>
        </a:p>
      </dsp:txBody>
      <dsp:txXfrm>
        <a:off x="2893514" y="680470"/>
        <a:ext cx="1047188" cy="523468"/>
      </dsp:txXfrm>
    </dsp:sp>
    <dsp:sp modelId="{06855015-4DE5-42A6-96D9-E00A1986B78F}">
      <dsp:nvSpPr>
        <dsp:cNvPr id="0" name=""/>
        <dsp:cNvSpPr/>
      </dsp:nvSpPr>
      <dsp:spPr>
        <a:xfrm>
          <a:off x="1953557" y="1082958"/>
          <a:ext cx="1884514" cy="1884801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gradFill rotWithShape="0">
          <a:gsLst>
            <a:gs pos="0">
              <a:schemeClr val="accent5">
                <a:hueOff val="-3676672"/>
                <a:satOff val="-5114"/>
                <a:lumOff val="-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676672"/>
                <a:satOff val="-5114"/>
                <a:lumOff val="-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676672"/>
                <a:satOff val="-5114"/>
                <a:lumOff val="-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86CD63F-1398-4222-94B2-6A17037311CA}">
      <dsp:nvSpPr>
        <dsp:cNvPr id="0" name=""/>
        <dsp:cNvSpPr/>
      </dsp:nvSpPr>
      <dsp:spPr>
        <a:xfrm>
          <a:off x="2372220" y="1769693"/>
          <a:ext cx="1047188" cy="5234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600" kern="1200"/>
        </a:p>
      </dsp:txBody>
      <dsp:txXfrm>
        <a:off x="2372220" y="1769693"/>
        <a:ext cx="1047188" cy="523468"/>
      </dsp:txXfrm>
    </dsp:sp>
    <dsp:sp modelId="{9044FBAF-203B-45A6-9ADD-1CFF1601661B}">
      <dsp:nvSpPr>
        <dsp:cNvPr id="0" name=""/>
        <dsp:cNvSpPr/>
      </dsp:nvSpPr>
      <dsp:spPr>
        <a:xfrm>
          <a:off x="2611102" y="2295511"/>
          <a:ext cx="1619089" cy="1619738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4B9F3A7-CE3D-4C8B-9430-0F7708D85D40}">
      <dsp:nvSpPr>
        <dsp:cNvPr id="0" name=""/>
        <dsp:cNvSpPr/>
      </dsp:nvSpPr>
      <dsp:spPr>
        <a:xfrm>
          <a:off x="2895991" y="2860481"/>
          <a:ext cx="1047188" cy="5234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600" kern="1200"/>
        </a:p>
      </dsp:txBody>
      <dsp:txXfrm>
        <a:off x="2895991" y="2860481"/>
        <a:ext cx="1047188" cy="5234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05652F-3EAC-4B3B-BBFC-63E4E0BC0AA9}">
      <dsp:nvSpPr>
        <dsp:cNvPr id="0" name=""/>
        <dsp:cNvSpPr/>
      </dsp:nvSpPr>
      <dsp:spPr>
        <a:xfrm>
          <a:off x="408858" y="1467"/>
          <a:ext cx="1149157" cy="1149157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900" kern="1200"/>
        </a:p>
      </dsp:txBody>
      <dsp:txXfrm>
        <a:off x="577148" y="169757"/>
        <a:ext cx="812577" cy="812577"/>
      </dsp:txXfrm>
    </dsp:sp>
    <dsp:sp modelId="{ECF92A4E-0EBD-495A-B4DD-2D7531AF46BA}">
      <dsp:nvSpPr>
        <dsp:cNvPr id="0" name=""/>
        <dsp:cNvSpPr/>
      </dsp:nvSpPr>
      <dsp:spPr>
        <a:xfrm>
          <a:off x="650181" y="1243936"/>
          <a:ext cx="666511" cy="666511"/>
        </a:xfrm>
        <a:prstGeom prst="mathPlus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100" kern="1200"/>
        </a:p>
      </dsp:txBody>
      <dsp:txXfrm>
        <a:off x="738527" y="1498810"/>
        <a:ext cx="489819" cy="156763"/>
      </dsp:txXfrm>
    </dsp:sp>
    <dsp:sp modelId="{317CA2D8-B11E-4BBC-B8E9-92012E55E9B4}">
      <dsp:nvSpPr>
        <dsp:cNvPr id="0" name=""/>
        <dsp:cNvSpPr/>
      </dsp:nvSpPr>
      <dsp:spPr>
        <a:xfrm>
          <a:off x="408858" y="2003759"/>
          <a:ext cx="1149157" cy="1149157"/>
        </a:xfrm>
        <a:prstGeom prst="ellipse">
          <a:avLst/>
        </a:prstGeom>
        <a:gradFill rotWithShape="0">
          <a:gsLst>
            <a:gs pos="0">
              <a:schemeClr val="accent5">
                <a:hueOff val="-3676672"/>
                <a:satOff val="-5114"/>
                <a:lumOff val="-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676672"/>
                <a:satOff val="-5114"/>
                <a:lumOff val="-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676672"/>
                <a:satOff val="-5114"/>
                <a:lumOff val="-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900" kern="1200"/>
        </a:p>
      </dsp:txBody>
      <dsp:txXfrm>
        <a:off x="577148" y="2172049"/>
        <a:ext cx="812577" cy="812577"/>
      </dsp:txXfrm>
    </dsp:sp>
    <dsp:sp modelId="{8B43B9EE-2345-4E11-A0D4-92E11A1BD88C}">
      <dsp:nvSpPr>
        <dsp:cNvPr id="0" name=""/>
        <dsp:cNvSpPr/>
      </dsp:nvSpPr>
      <dsp:spPr>
        <a:xfrm>
          <a:off x="1730389" y="1363448"/>
          <a:ext cx="365432" cy="42748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kern="1200"/>
        </a:p>
      </dsp:txBody>
      <dsp:txXfrm>
        <a:off x="1730389" y="1448945"/>
        <a:ext cx="255802" cy="256492"/>
      </dsp:txXfrm>
    </dsp:sp>
    <dsp:sp modelId="{FFE98607-649A-454F-A2FC-66554CD33343}">
      <dsp:nvSpPr>
        <dsp:cNvPr id="0" name=""/>
        <dsp:cNvSpPr/>
      </dsp:nvSpPr>
      <dsp:spPr>
        <a:xfrm>
          <a:off x="2247510" y="428034"/>
          <a:ext cx="2298315" cy="2298315"/>
        </a:xfrm>
        <a:prstGeom prst="ellipse">
          <a:avLst/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3900" kern="1200"/>
        </a:p>
      </dsp:txBody>
      <dsp:txXfrm>
        <a:off x="2584090" y="764614"/>
        <a:ext cx="1625155" cy="16251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86F8-0A0E-4A2B-8A2B-F2C30ACAC427}" type="datetimeFigureOut">
              <a:rPr lang="tr-TR" smtClean="0"/>
              <a:t>16.05.2025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32C1C-C0F9-48AF-A5C6-A0E8D3CC83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8979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86F8-0A0E-4A2B-8A2B-F2C30ACAC427}" type="datetimeFigureOut">
              <a:rPr lang="tr-TR" smtClean="0"/>
              <a:t>16.05.2025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32C1C-C0F9-48AF-A5C6-A0E8D3CC83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5931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86F8-0A0E-4A2B-8A2B-F2C30ACAC427}" type="datetimeFigureOut">
              <a:rPr lang="tr-TR" smtClean="0"/>
              <a:t>16.05.2025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32C1C-C0F9-48AF-A5C6-A0E8D3CC83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0085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86F8-0A0E-4A2B-8A2B-F2C30ACAC427}" type="datetimeFigureOut">
              <a:rPr lang="tr-TR" smtClean="0"/>
              <a:t>16.05.2025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32C1C-C0F9-48AF-A5C6-A0E8D3CC83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27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86F8-0A0E-4A2B-8A2B-F2C30ACAC427}" type="datetimeFigureOut">
              <a:rPr lang="tr-TR" smtClean="0"/>
              <a:t>16.05.2025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32C1C-C0F9-48AF-A5C6-A0E8D3CC83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4362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86F8-0A0E-4A2B-8A2B-F2C30ACAC427}" type="datetimeFigureOut">
              <a:rPr lang="tr-TR" smtClean="0"/>
              <a:t>16.05.2025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32C1C-C0F9-48AF-A5C6-A0E8D3CC83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7239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86F8-0A0E-4A2B-8A2B-F2C30ACAC427}" type="datetimeFigureOut">
              <a:rPr lang="tr-TR" smtClean="0"/>
              <a:t>16.05.2025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32C1C-C0F9-48AF-A5C6-A0E8D3CC83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8891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86F8-0A0E-4A2B-8A2B-F2C30ACAC427}" type="datetimeFigureOut">
              <a:rPr lang="tr-TR" smtClean="0"/>
              <a:t>16.05.2025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32C1C-C0F9-48AF-A5C6-A0E8D3CC83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7872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86F8-0A0E-4A2B-8A2B-F2C30ACAC427}" type="datetimeFigureOut">
              <a:rPr lang="tr-TR" smtClean="0"/>
              <a:t>16.05.2025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32C1C-C0F9-48AF-A5C6-A0E8D3CC83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468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86F8-0A0E-4A2B-8A2B-F2C30ACAC427}" type="datetimeFigureOut">
              <a:rPr lang="tr-TR" smtClean="0"/>
              <a:t>16.05.2025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32C1C-C0F9-48AF-A5C6-A0E8D3CC83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9572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86F8-0A0E-4A2B-8A2B-F2C30ACAC427}" type="datetimeFigureOut">
              <a:rPr lang="tr-TR" smtClean="0"/>
              <a:t>16.05.2025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32C1C-C0F9-48AF-A5C6-A0E8D3CC83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0111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3C86F8-0A0E-4A2B-8A2B-F2C30ACAC427}" type="datetimeFigureOut">
              <a:rPr lang="tr-TR" smtClean="0"/>
              <a:t>16.05.2025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32C1C-C0F9-48AF-A5C6-A0E8D3CC83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5054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3.png"/><Relationship Id="rId7" Type="http://schemas.openxmlformats.org/officeDocument/2006/relationships/image" Target="../media/image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15.jpe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4.png"/><Relationship Id="rId7" Type="http://schemas.openxmlformats.org/officeDocument/2006/relationships/image" Target="../media/image4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5.png"/><Relationship Id="rId4" Type="http://schemas.openxmlformats.org/officeDocument/2006/relationships/image" Target="../media/image15.jpe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8000" b="-10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F11A8092-A923-F33D-F1F6-FA6F3828F3A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alphaModFix amt="4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30000">
                <a:srgbClr val="CD8080"/>
              </a:gs>
              <a:gs pos="36000">
                <a:srgbClr val="B44040"/>
              </a:gs>
              <a:gs pos="10000">
                <a:srgbClr val="9A0000"/>
              </a:gs>
              <a:gs pos="87000">
                <a:srgbClr val="5B7DAC"/>
              </a:gs>
              <a:gs pos="71000">
                <a:srgbClr val="193772"/>
              </a:gs>
              <a:gs pos="95000">
                <a:srgbClr val="9FC79D"/>
              </a:gs>
              <a:gs pos="55000">
                <a:schemeClr val="accent6"/>
              </a:gs>
              <a:gs pos="43000">
                <a:schemeClr val="bg1">
                  <a:lumMod val="88000"/>
                </a:schemeClr>
              </a:gs>
              <a:gs pos="20000">
                <a:schemeClr val="accent1">
                  <a:lumMod val="30000"/>
                  <a:lumOff val="70000"/>
                </a:schemeClr>
              </a:gs>
            </a:gsLst>
            <a:lin ang="13800000" scaled="0"/>
            <a:tileRect/>
          </a:gradFill>
        </p:spPr>
      </p:pic>
      <p:sp>
        <p:nvSpPr>
          <p:cNvPr id="18" name="Metin kutusu 17"/>
          <p:cNvSpPr txBox="1"/>
          <p:nvPr/>
        </p:nvSpPr>
        <p:spPr>
          <a:xfrm>
            <a:off x="372085" y="5602064"/>
            <a:ext cx="926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tru.ybs</a:t>
            </a:r>
            <a:endParaRPr lang="tr-TR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Metin kutusu 20"/>
          <p:cNvSpPr txBox="1"/>
          <p:nvPr/>
        </p:nvSpPr>
        <p:spPr>
          <a:xfrm>
            <a:off x="372085" y="6025991"/>
            <a:ext cx="16668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ybs@trabzon.edu.tr</a:t>
            </a:r>
          </a:p>
        </p:txBody>
      </p:sp>
      <p:sp>
        <p:nvSpPr>
          <p:cNvPr id="23" name="Metin kutusu 22"/>
          <p:cNvSpPr txBox="1"/>
          <p:nvPr/>
        </p:nvSpPr>
        <p:spPr>
          <a:xfrm>
            <a:off x="347031" y="6453310"/>
            <a:ext cx="19878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www.ybs.trabzon.edu.tr</a:t>
            </a:r>
          </a:p>
        </p:txBody>
      </p:sp>
      <p:sp>
        <p:nvSpPr>
          <p:cNvPr id="6" name="Metin kutusu 5"/>
          <p:cNvSpPr txBox="1"/>
          <p:nvPr/>
        </p:nvSpPr>
        <p:spPr>
          <a:xfrm>
            <a:off x="3689702" y="2758519"/>
            <a:ext cx="6589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1610197" y="1979971"/>
            <a:ext cx="9144000" cy="1179418"/>
          </a:xfrm>
        </p:spPr>
        <p:txBody>
          <a:bodyPr>
            <a:normAutofit/>
          </a:bodyPr>
          <a:lstStyle/>
          <a:p>
            <a:r>
              <a:rPr lang="tr-TR" sz="4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YÖNETİM BİLİŞİM </a:t>
            </a:r>
            <a:r>
              <a:rPr lang="tr-TR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SİSTEMLERİ</a:t>
            </a:r>
            <a:endParaRPr lang="tr-TR" sz="4000" dirty="0"/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>
          <a:xfrm>
            <a:off x="1447136" y="3618130"/>
            <a:ext cx="9144000" cy="1655762"/>
          </a:xfrm>
        </p:spPr>
        <p:txBody>
          <a:bodyPr/>
          <a:lstStyle/>
          <a:p>
            <a:endParaRPr lang="tr-TR" dirty="0">
              <a:solidFill>
                <a:schemeClr val="bg1"/>
              </a:solidFill>
            </a:endParaRPr>
          </a:p>
        </p:txBody>
      </p:sp>
      <p:pic>
        <p:nvPicPr>
          <p:cNvPr id="7" name="Resim 6" descr="Mail Bereitstellen E · Kostenlose Vektorgrafik auf Pixabay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436" y="6086119"/>
            <a:ext cx="247649" cy="247649"/>
          </a:xfrm>
          <a:prstGeom prst="ellipse">
            <a:avLst/>
          </a:prstGeom>
        </p:spPr>
      </p:pic>
      <p:pic>
        <p:nvPicPr>
          <p:cNvPr id="13" name="Resim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63" y="6447719"/>
            <a:ext cx="439916" cy="474047"/>
          </a:xfrm>
          <a:prstGeom prst="rect">
            <a:avLst/>
          </a:prstGeom>
        </p:spPr>
      </p:pic>
      <p:pic>
        <p:nvPicPr>
          <p:cNvPr id="15" name="Resim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1" y="5492505"/>
            <a:ext cx="475200" cy="475200"/>
          </a:xfrm>
          <a:prstGeom prst="rect">
            <a:avLst/>
          </a:prstGeom>
        </p:spPr>
      </p:pic>
      <p:pic>
        <p:nvPicPr>
          <p:cNvPr id="14" name="Resim 13">
            <a:extLst>
              <a:ext uri="{FF2B5EF4-FFF2-40B4-BE49-F238E27FC236}">
                <a16:creationId xmlns:a16="http://schemas.microsoft.com/office/drawing/2014/main" id="{6868E6CC-C107-4DFD-DA08-B7C6A68C4BD8}"/>
              </a:ext>
            </a:extLst>
          </p:cNvPr>
          <p:cNvPicPr>
            <a:picLocks noChangeAspect="1"/>
          </p:cNvPicPr>
          <p:nvPr/>
        </p:nvPicPr>
        <p:blipFill>
          <a:blip r:embed="rId7">
            <a:alphaModFix amt="89000"/>
          </a:blip>
          <a:stretch>
            <a:fillRect/>
          </a:stretch>
        </p:blipFill>
        <p:spPr>
          <a:xfrm>
            <a:off x="4617262" y="954022"/>
            <a:ext cx="1080000" cy="1080000"/>
          </a:xfrm>
          <a:prstGeom prst="rect">
            <a:avLst/>
          </a:prstGeom>
        </p:spPr>
      </p:pic>
      <p:pic>
        <p:nvPicPr>
          <p:cNvPr id="16" name="Resim 15">
            <a:extLst>
              <a:ext uri="{FF2B5EF4-FFF2-40B4-BE49-F238E27FC236}">
                <a16:creationId xmlns:a16="http://schemas.microsoft.com/office/drawing/2014/main" id="{A4959D71-B9C5-D8F7-813A-3D31650C48DE}"/>
              </a:ext>
            </a:extLst>
          </p:cNvPr>
          <p:cNvPicPr>
            <a:picLocks noChangeAspect="1"/>
          </p:cNvPicPr>
          <p:nvPr/>
        </p:nvPicPr>
        <p:blipFill>
          <a:blip r:embed="rId8">
            <a:alphaModFix amt="89000"/>
          </a:blip>
          <a:stretch>
            <a:fillRect/>
          </a:stretch>
        </p:blipFill>
        <p:spPr>
          <a:xfrm>
            <a:off x="6767459" y="954022"/>
            <a:ext cx="1080000" cy="1080000"/>
          </a:xfrm>
          <a:prstGeom prst="rect">
            <a:avLst/>
          </a:prstGeom>
        </p:spPr>
      </p:pic>
      <p:pic>
        <p:nvPicPr>
          <p:cNvPr id="17" name="Resim 16">
            <a:extLst>
              <a:ext uri="{FF2B5EF4-FFF2-40B4-BE49-F238E27FC236}">
                <a16:creationId xmlns:a16="http://schemas.microsoft.com/office/drawing/2014/main" id="{174F700F-884D-7DB0-FB59-F36BB1E03801}"/>
              </a:ext>
            </a:extLst>
          </p:cNvPr>
          <p:cNvPicPr>
            <a:picLocks noChangeAspect="1"/>
          </p:cNvPicPr>
          <p:nvPr/>
        </p:nvPicPr>
        <p:blipFill>
          <a:blip r:embed="rId9">
            <a:alphaModFix amt="89000"/>
          </a:blip>
          <a:stretch>
            <a:fillRect/>
          </a:stretch>
        </p:blipFill>
        <p:spPr>
          <a:xfrm>
            <a:off x="4617262" y="954022"/>
            <a:ext cx="1080000" cy="1080000"/>
          </a:xfrm>
          <a:prstGeom prst="rect">
            <a:avLst/>
          </a:prstGeom>
        </p:spPr>
      </p:pic>
      <p:pic>
        <p:nvPicPr>
          <p:cNvPr id="19" name="Resim 18">
            <a:extLst>
              <a:ext uri="{FF2B5EF4-FFF2-40B4-BE49-F238E27FC236}">
                <a16:creationId xmlns:a16="http://schemas.microsoft.com/office/drawing/2014/main" id="{3CEEE807-C451-DBEF-A6CD-73090671A69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84935" y="954022"/>
            <a:ext cx="1084597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484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8000" b="-10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F11A8092-A923-F33D-F1F6-FA6F3828F3A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alphaModFix amt="4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30000">
                <a:srgbClr val="CD8080"/>
              </a:gs>
              <a:gs pos="36000">
                <a:srgbClr val="B44040"/>
              </a:gs>
              <a:gs pos="10000">
                <a:srgbClr val="9A0000"/>
              </a:gs>
              <a:gs pos="87000">
                <a:srgbClr val="5B7DAC"/>
              </a:gs>
              <a:gs pos="71000">
                <a:srgbClr val="193772"/>
              </a:gs>
              <a:gs pos="95000">
                <a:srgbClr val="9FC79D"/>
              </a:gs>
              <a:gs pos="55000">
                <a:schemeClr val="accent6"/>
              </a:gs>
              <a:gs pos="43000">
                <a:schemeClr val="bg1">
                  <a:lumMod val="88000"/>
                </a:schemeClr>
              </a:gs>
              <a:gs pos="20000">
                <a:schemeClr val="accent1">
                  <a:lumMod val="30000"/>
                  <a:lumOff val="70000"/>
                </a:schemeClr>
              </a:gs>
            </a:gsLst>
            <a:lin ang="13800000" scaled="0"/>
            <a:tileRect/>
          </a:gradFill>
        </p:spPr>
      </p:pic>
      <p:sp>
        <p:nvSpPr>
          <p:cNvPr id="18" name="Metin kutusu 17"/>
          <p:cNvSpPr txBox="1"/>
          <p:nvPr/>
        </p:nvSpPr>
        <p:spPr>
          <a:xfrm>
            <a:off x="372085" y="5602064"/>
            <a:ext cx="926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tru.ybs</a:t>
            </a:r>
            <a:endParaRPr lang="tr-TR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Metin kutusu 20"/>
          <p:cNvSpPr txBox="1"/>
          <p:nvPr/>
        </p:nvSpPr>
        <p:spPr>
          <a:xfrm>
            <a:off x="372085" y="6025991"/>
            <a:ext cx="16668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ybs@trabzon.edu.tr</a:t>
            </a:r>
          </a:p>
        </p:txBody>
      </p:sp>
      <p:sp>
        <p:nvSpPr>
          <p:cNvPr id="23" name="Metin kutusu 22"/>
          <p:cNvSpPr txBox="1"/>
          <p:nvPr/>
        </p:nvSpPr>
        <p:spPr>
          <a:xfrm>
            <a:off x="347031" y="6453310"/>
            <a:ext cx="19878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www.ybs.trabzon.edu.tr</a:t>
            </a:r>
          </a:p>
        </p:txBody>
      </p:sp>
      <p:sp>
        <p:nvSpPr>
          <p:cNvPr id="6" name="Metin kutusu 5"/>
          <p:cNvSpPr txBox="1"/>
          <p:nvPr/>
        </p:nvSpPr>
        <p:spPr>
          <a:xfrm>
            <a:off x="3689702" y="2758519"/>
            <a:ext cx="6589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835381" y="1963968"/>
            <a:ext cx="10764683" cy="1179418"/>
          </a:xfrm>
        </p:spPr>
        <p:txBody>
          <a:bodyPr>
            <a:normAutofit/>
          </a:bodyPr>
          <a:lstStyle/>
          <a:p>
            <a:r>
              <a:rPr lang="tr-TR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MANAGEMENT INFORMATION SYSTEMS</a:t>
            </a:r>
            <a:endParaRPr lang="tr-TR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>
          <a:xfrm>
            <a:off x="1447136" y="3618130"/>
            <a:ext cx="9144000" cy="1655762"/>
          </a:xfrm>
        </p:spPr>
        <p:txBody>
          <a:bodyPr/>
          <a:lstStyle/>
          <a:p>
            <a:endParaRPr lang="tr-TR" dirty="0">
              <a:solidFill>
                <a:schemeClr val="bg1"/>
              </a:solidFill>
            </a:endParaRPr>
          </a:p>
        </p:txBody>
      </p:sp>
      <p:pic>
        <p:nvPicPr>
          <p:cNvPr id="7" name="Resim 6" descr="Mail Bereitstellen E · Kostenlose Vektorgrafik auf Pixabay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436" y="6086119"/>
            <a:ext cx="247649" cy="247649"/>
          </a:xfrm>
          <a:prstGeom prst="ellipse">
            <a:avLst/>
          </a:prstGeom>
        </p:spPr>
      </p:pic>
      <p:pic>
        <p:nvPicPr>
          <p:cNvPr id="13" name="Resim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63" y="6447719"/>
            <a:ext cx="439916" cy="474047"/>
          </a:xfrm>
          <a:prstGeom prst="rect">
            <a:avLst/>
          </a:prstGeom>
        </p:spPr>
      </p:pic>
      <p:pic>
        <p:nvPicPr>
          <p:cNvPr id="15" name="Resim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1" y="5492505"/>
            <a:ext cx="475200" cy="475200"/>
          </a:xfrm>
          <a:prstGeom prst="rect">
            <a:avLst/>
          </a:prstGeom>
        </p:spPr>
      </p:pic>
      <p:pic>
        <p:nvPicPr>
          <p:cNvPr id="14" name="Resim 13">
            <a:extLst>
              <a:ext uri="{FF2B5EF4-FFF2-40B4-BE49-F238E27FC236}">
                <a16:creationId xmlns:a16="http://schemas.microsoft.com/office/drawing/2014/main" id="{6868E6CC-C107-4DFD-DA08-B7C6A68C4BD8}"/>
              </a:ext>
            </a:extLst>
          </p:cNvPr>
          <p:cNvPicPr>
            <a:picLocks noChangeAspect="1"/>
          </p:cNvPicPr>
          <p:nvPr/>
        </p:nvPicPr>
        <p:blipFill>
          <a:blip r:embed="rId7">
            <a:alphaModFix amt="89000"/>
          </a:blip>
          <a:stretch>
            <a:fillRect/>
          </a:stretch>
        </p:blipFill>
        <p:spPr>
          <a:xfrm>
            <a:off x="4617262" y="954022"/>
            <a:ext cx="1080000" cy="1080000"/>
          </a:xfrm>
          <a:prstGeom prst="rect">
            <a:avLst/>
          </a:prstGeom>
        </p:spPr>
      </p:pic>
      <p:pic>
        <p:nvPicPr>
          <p:cNvPr id="16" name="Resim 15">
            <a:extLst>
              <a:ext uri="{FF2B5EF4-FFF2-40B4-BE49-F238E27FC236}">
                <a16:creationId xmlns:a16="http://schemas.microsoft.com/office/drawing/2014/main" id="{A4959D71-B9C5-D8F7-813A-3D31650C48DE}"/>
              </a:ext>
            </a:extLst>
          </p:cNvPr>
          <p:cNvPicPr>
            <a:picLocks noChangeAspect="1"/>
          </p:cNvPicPr>
          <p:nvPr/>
        </p:nvPicPr>
        <p:blipFill>
          <a:blip r:embed="rId8">
            <a:alphaModFix amt="89000"/>
          </a:blip>
          <a:stretch>
            <a:fillRect/>
          </a:stretch>
        </p:blipFill>
        <p:spPr>
          <a:xfrm>
            <a:off x="6767459" y="954022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226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0" y="756745"/>
            <a:ext cx="12192000" cy="46800"/>
          </a:xfrm>
          <a:prstGeom prst="rect">
            <a:avLst/>
          </a:prstGeom>
          <a:solidFill>
            <a:srgbClr val="760000"/>
          </a:solidFill>
          <a:ln>
            <a:solidFill>
              <a:srgbClr val="76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0" y="6344566"/>
            <a:ext cx="4834759" cy="45719"/>
          </a:xfrm>
          <a:prstGeom prst="rect">
            <a:avLst/>
          </a:prstGeom>
          <a:solidFill>
            <a:srgbClr val="760000"/>
          </a:solidFill>
          <a:ln>
            <a:solidFill>
              <a:srgbClr val="76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Dikdörtgen 8"/>
          <p:cNvSpPr/>
          <p:nvPr/>
        </p:nvSpPr>
        <p:spPr>
          <a:xfrm>
            <a:off x="7256522" y="6344566"/>
            <a:ext cx="4935478" cy="45719"/>
          </a:xfrm>
          <a:prstGeom prst="rect">
            <a:avLst/>
          </a:prstGeom>
          <a:solidFill>
            <a:srgbClr val="760000"/>
          </a:solidFill>
          <a:ln>
            <a:solidFill>
              <a:srgbClr val="76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Metin kutusu 9"/>
          <p:cNvSpPr txBox="1"/>
          <p:nvPr/>
        </p:nvSpPr>
        <p:spPr>
          <a:xfrm>
            <a:off x="4834759" y="6190677"/>
            <a:ext cx="25224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/>
              <a:t>www.ybs.trabzon.edu.tr</a:t>
            </a:r>
          </a:p>
        </p:txBody>
      </p:sp>
      <p:pic>
        <p:nvPicPr>
          <p:cNvPr id="7" name="İçerik Yer Tutucusu 6"/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5402" y="240145"/>
            <a:ext cx="1081194" cy="1080000"/>
          </a:xfrm>
          <a:prstGeom prst="rect">
            <a:avLst/>
          </a:prstGeom>
        </p:spPr>
      </p:pic>
      <p:sp>
        <p:nvSpPr>
          <p:cNvPr id="11" name="Metin kutusu 10"/>
          <p:cNvSpPr txBox="1"/>
          <p:nvPr/>
        </p:nvSpPr>
        <p:spPr>
          <a:xfrm>
            <a:off x="275969" y="1332117"/>
            <a:ext cx="650590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ANA BAŞLIK</a:t>
            </a:r>
            <a:endPara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tr-TR" dirty="0"/>
          </a:p>
        </p:txBody>
      </p:sp>
      <p:sp>
        <p:nvSpPr>
          <p:cNvPr id="12" name="Metin kutusu 11"/>
          <p:cNvSpPr txBox="1"/>
          <p:nvPr/>
        </p:nvSpPr>
        <p:spPr>
          <a:xfrm>
            <a:off x="536028" y="2858814"/>
            <a:ext cx="3426372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Üst Başlık</a:t>
            </a:r>
          </a:p>
          <a:p>
            <a:pPr algn="just">
              <a:lnSpc>
                <a:spcPct val="150000"/>
              </a:lnSpc>
            </a:pPr>
            <a:r>
              <a:rPr lang="tr-TR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Metin Alanı</a:t>
            </a:r>
            <a:endParaRPr lang="tr-TR" sz="1400" dirty="0"/>
          </a:p>
          <a:p>
            <a:endParaRPr lang="tr-TR" dirty="0"/>
          </a:p>
        </p:txBody>
      </p:sp>
      <p:graphicFrame>
        <p:nvGraphicFramePr>
          <p:cNvPr id="13" name="Grafik 12"/>
          <p:cNvGraphicFramePr/>
          <p:nvPr>
            <p:extLst>
              <p:ext uri="{D42A27DB-BD31-4B8C-83A1-F6EECF244321}">
                <p14:modId xmlns:p14="http://schemas.microsoft.com/office/powerpoint/2010/main" val="1121823768"/>
              </p:ext>
            </p:extLst>
          </p:nvPr>
        </p:nvGraphicFramePr>
        <p:xfrm>
          <a:off x="4956028" y="2163114"/>
          <a:ext cx="5870429" cy="27324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71303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0" y="756745"/>
            <a:ext cx="12192000" cy="46800"/>
          </a:xfrm>
          <a:prstGeom prst="rect">
            <a:avLst/>
          </a:prstGeom>
          <a:solidFill>
            <a:srgbClr val="760000"/>
          </a:solidFill>
          <a:ln>
            <a:solidFill>
              <a:srgbClr val="76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0" y="6344566"/>
            <a:ext cx="4834759" cy="45719"/>
          </a:xfrm>
          <a:prstGeom prst="rect">
            <a:avLst/>
          </a:prstGeom>
          <a:solidFill>
            <a:srgbClr val="760000"/>
          </a:solidFill>
          <a:ln>
            <a:solidFill>
              <a:srgbClr val="76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Dikdörtgen 8"/>
          <p:cNvSpPr/>
          <p:nvPr/>
        </p:nvSpPr>
        <p:spPr>
          <a:xfrm>
            <a:off x="7256522" y="6344566"/>
            <a:ext cx="4935478" cy="45719"/>
          </a:xfrm>
          <a:prstGeom prst="rect">
            <a:avLst/>
          </a:prstGeom>
          <a:solidFill>
            <a:srgbClr val="760000"/>
          </a:solidFill>
          <a:ln>
            <a:solidFill>
              <a:srgbClr val="76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Metin kutusu 9"/>
          <p:cNvSpPr txBox="1"/>
          <p:nvPr/>
        </p:nvSpPr>
        <p:spPr>
          <a:xfrm>
            <a:off x="5090791" y="6190677"/>
            <a:ext cx="25224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b="1" dirty="0"/>
              <a:t>www.ybs.trabzon.edu.tr</a:t>
            </a:r>
          </a:p>
        </p:txBody>
      </p:sp>
      <p:sp>
        <p:nvSpPr>
          <p:cNvPr id="11" name="Metin kutusu 10"/>
          <p:cNvSpPr txBox="1"/>
          <p:nvPr/>
        </p:nvSpPr>
        <p:spPr>
          <a:xfrm>
            <a:off x="536028" y="1880545"/>
            <a:ext cx="650590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HEADLINE</a:t>
            </a:r>
            <a:endPara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tr-TR" dirty="0"/>
          </a:p>
        </p:txBody>
      </p:sp>
      <p:sp>
        <p:nvSpPr>
          <p:cNvPr id="12" name="Metin kutusu 11"/>
          <p:cNvSpPr txBox="1"/>
          <p:nvPr/>
        </p:nvSpPr>
        <p:spPr>
          <a:xfrm>
            <a:off x="536028" y="2858814"/>
            <a:ext cx="3426372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16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Headline</a:t>
            </a:r>
            <a:r>
              <a:rPr lang="tr-TR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</a:t>
            </a:r>
            <a:endParaRPr lang="tr-TR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tr-TR" sz="1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Text</a:t>
            </a:r>
            <a:r>
              <a:rPr lang="tr-TR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r-TR" sz="1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Area</a:t>
            </a:r>
            <a:endParaRPr lang="tr-TR" sz="1400" dirty="0"/>
          </a:p>
          <a:p>
            <a:endParaRPr lang="tr-TR" dirty="0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8276" y="216745"/>
            <a:ext cx="1075445" cy="1080000"/>
          </a:xfrm>
          <a:prstGeom prst="rect">
            <a:avLst/>
          </a:prstGeom>
        </p:spPr>
      </p:pic>
      <p:graphicFrame>
        <p:nvGraphicFramePr>
          <p:cNvPr id="6" name="Grafik 5"/>
          <p:cNvGraphicFramePr/>
          <p:nvPr>
            <p:extLst>
              <p:ext uri="{D42A27DB-BD31-4B8C-83A1-F6EECF244321}">
                <p14:modId xmlns:p14="http://schemas.microsoft.com/office/powerpoint/2010/main" val="1571776805"/>
              </p:ext>
            </p:extLst>
          </p:nvPr>
        </p:nvGraphicFramePr>
        <p:xfrm>
          <a:off x="5161582" y="1721503"/>
          <a:ext cx="5660261" cy="3551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83547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0" y="756745"/>
            <a:ext cx="12192000" cy="46800"/>
          </a:xfrm>
          <a:prstGeom prst="rect">
            <a:avLst/>
          </a:prstGeom>
          <a:solidFill>
            <a:srgbClr val="760000"/>
          </a:solidFill>
          <a:ln>
            <a:solidFill>
              <a:srgbClr val="76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0" y="6344566"/>
            <a:ext cx="4834759" cy="45719"/>
          </a:xfrm>
          <a:prstGeom prst="rect">
            <a:avLst/>
          </a:prstGeom>
          <a:solidFill>
            <a:srgbClr val="760000"/>
          </a:solidFill>
          <a:ln>
            <a:solidFill>
              <a:srgbClr val="76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Dikdörtgen 8"/>
          <p:cNvSpPr/>
          <p:nvPr/>
        </p:nvSpPr>
        <p:spPr>
          <a:xfrm>
            <a:off x="7256522" y="6344566"/>
            <a:ext cx="4935478" cy="45719"/>
          </a:xfrm>
          <a:prstGeom prst="rect">
            <a:avLst/>
          </a:prstGeom>
          <a:solidFill>
            <a:srgbClr val="760000"/>
          </a:solidFill>
          <a:ln>
            <a:solidFill>
              <a:srgbClr val="76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Metin kutusu 9"/>
          <p:cNvSpPr txBox="1"/>
          <p:nvPr/>
        </p:nvSpPr>
        <p:spPr>
          <a:xfrm>
            <a:off x="4834759" y="6190677"/>
            <a:ext cx="25224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/>
              <a:t>www.ybs.trabzon.edu.tr</a:t>
            </a:r>
          </a:p>
        </p:txBody>
      </p:sp>
      <p:pic>
        <p:nvPicPr>
          <p:cNvPr id="7" name="İçerik Yer Tutucusu 6"/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5402" y="240145"/>
            <a:ext cx="1081194" cy="1080000"/>
          </a:xfrm>
          <a:prstGeom prst="rect">
            <a:avLst/>
          </a:prstGeom>
        </p:spPr>
      </p:pic>
      <p:sp>
        <p:nvSpPr>
          <p:cNvPr id="11" name="Metin kutusu 10"/>
          <p:cNvSpPr txBox="1"/>
          <p:nvPr/>
        </p:nvSpPr>
        <p:spPr>
          <a:xfrm>
            <a:off x="536028" y="1880545"/>
            <a:ext cx="650590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ANA BAŞLIK</a:t>
            </a:r>
            <a:endPara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tr-TR" dirty="0"/>
          </a:p>
        </p:txBody>
      </p:sp>
      <p:sp>
        <p:nvSpPr>
          <p:cNvPr id="12" name="Metin kutusu 11"/>
          <p:cNvSpPr txBox="1"/>
          <p:nvPr/>
        </p:nvSpPr>
        <p:spPr>
          <a:xfrm>
            <a:off x="536028" y="2858814"/>
            <a:ext cx="3426372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Üst Başlık</a:t>
            </a:r>
          </a:p>
          <a:p>
            <a:pPr algn="just">
              <a:lnSpc>
                <a:spcPct val="150000"/>
              </a:lnSpc>
            </a:pPr>
            <a:r>
              <a:rPr lang="tr-TR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Metin Alanı</a:t>
            </a:r>
            <a:endParaRPr lang="tr-TR" sz="1400" dirty="0"/>
          </a:p>
          <a:p>
            <a:endParaRPr lang="tr-TR" dirty="0"/>
          </a:p>
        </p:txBody>
      </p:sp>
      <p:graphicFrame>
        <p:nvGraphicFramePr>
          <p:cNvPr id="2" name="Diyagram 1"/>
          <p:cNvGraphicFramePr/>
          <p:nvPr>
            <p:extLst>
              <p:ext uri="{D42A27DB-BD31-4B8C-83A1-F6EECF244321}">
                <p14:modId xmlns:p14="http://schemas.microsoft.com/office/powerpoint/2010/main" val="286262509"/>
              </p:ext>
            </p:extLst>
          </p:nvPr>
        </p:nvGraphicFramePr>
        <p:xfrm>
          <a:off x="4691310" y="1677798"/>
          <a:ext cx="6315046" cy="3915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5796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0" y="756745"/>
            <a:ext cx="12192000" cy="46800"/>
          </a:xfrm>
          <a:prstGeom prst="rect">
            <a:avLst/>
          </a:prstGeom>
          <a:solidFill>
            <a:srgbClr val="760000"/>
          </a:solidFill>
          <a:ln>
            <a:solidFill>
              <a:srgbClr val="76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0" y="6344566"/>
            <a:ext cx="4834759" cy="45719"/>
          </a:xfrm>
          <a:prstGeom prst="rect">
            <a:avLst/>
          </a:prstGeom>
          <a:solidFill>
            <a:srgbClr val="760000"/>
          </a:solidFill>
          <a:ln>
            <a:solidFill>
              <a:srgbClr val="76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Dikdörtgen 8"/>
          <p:cNvSpPr/>
          <p:nvPr/>
        </p:nvSpPr>
        <p:spPr>
          <a:xfrm>
            <a:off x="7256522" y="6344566"/>
            <a:ext cx="4935478" cy="45719"/>
          </a:xfrm>
          <a:prstGeom prst="rect">
            <a:avLst/>
          </a:prstGeom>
          <a:solidFill>
            <a:srgbClr val="760000"/>
          </a:solidFill>
          <a:ln>
            <a:solidFill>
              <a:srgbClr val="76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Metin kutusu 9"/>
          <p:cNvSpPr txBox="1"/>
          <p:nvPr/>
        </p:nvSpPr>
        <p:spPr>
          <a:xfrm>
            <a:off x="5090791" y="6190677"/>
            <a:ext cx="25224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b="1" dirty="0"/>
              <a:t>www.ybs.trabzon.edu.tr</a:t>
            </a:r>
          </a:p>
        </p:txBody>
      </p:sp>
      <p:sp>
        <p:nvSpPr>
          <p:cNvPr id="11" name="Metin kutusu 10"/>
          <p:cNvSpPr txBox="1"/>
          <p:nvPr/>
        </p:nvSpPr>
        <p:spPr>
          <a:xfrm>
            <a:off x="309525" y="1025030"/>
            <a:ext cx="650590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HEADLINE</a:t>
            </a:r>
            <a:endPara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tr-TR" dirty="0"/>
          </a:p>
        </p:txBody>
      </p:sp>
      <p:sp>
        <p:nvSpPr>
          <p:cNvPr id="12" name="Metin kutusu 11"/>
          <p:cNvSpPr txBox="1"/>
          <p:nvPr/>
        </p:nvSpPr>
        <p:spPr>
          <a:xfrm>
            <a:off x="7256522" y="2358337"/>
            <a:ext cx="3426372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16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Headline</a:t>
            </a:r>
            <a:r>
              <a:rPr lang="tr-TR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</a:t>
            </a:r>
            <a:endParaRPr lang="tr-TR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tr-TR" sz="1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Text</a:t>
            </a:r>
            <a:r>
              <a:rPr lang="tr-TR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r-TR" sz="1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Area</a:t>
            </a:r>
            <a:endParaRPr lang="tr-TR" sz="1400" dirty="0"/>
          </a:p>
          <a:p>
            <a:endParaRPr lang="tr-TR" dirty="0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8276" y="216745"/>
            <a:ext cx="1075445" cy="1080000"/>
          </a:xfrm>
          <a:prstGeom prst="rect">
            <a:avLst/>
          </a:prstGeom>
        </p:spPr>
      </p:pic>
      <p:graphicFrame>
        <p:nvGraphicFramePr>
          <p:cNvPr id="3" name="Diyagram 2"/>
          <p:cNvGraphicFramePr/>
          <p:nvPr>
            <p:extLst>
              <p:ext uri="{D42A27DB-BD31-4B8C-83A1-F6EECF244321}">
                <p14:modId xmlns:p14="http://schemas.microsoft.com/office/powerpoint/2010/main" val="1405281548"/>
              </p:ext>
            </p:extLst>
          </p:nvPr>
        </p:nvGraphicFramePr>
        <p:xfrm>
          <a:off x="412075" y="2137700"/>
          <a:ext cx="4954684" cy="3154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36217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8000" b="-10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>
            <a:extLst>
              <a:ext uri="{FF2B5EF4-FFF2-40B4-BE49-F238E27FC236}">
                <a16:creationId xmlns:a16="http://schemas.microsoft.com/office/drawing/2014/main" id="{DA35D239-E7D8-444B-2AFC-83B72C3CFE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9587" y="1613141"/>
            <a:ext cx="1260000" cy="1260000"/>
          </a:xfrm>
          <a:prstGeom prst="rect">
            <a:avLst/>
          </a:prstGeom>
        </p:spPr>
      </p:pic>
      <p:sp>
        <p:nvSpPr>
          <p:cNvPr id="19" name="Metin kutusu 18">
            <a:extLst>
              <a:ext uri="{FF2B5EF4-FFF2-40B4-BE49-F238E27FC236}">
                <a16:creationId xmlns:a16="http://schemas.microsoft.com/office/drawing/2014/main" id="{68C92FF1-62CA-E3E7-6E7C-1DAA6FED8574}"/>
              </a:ext>
            </a:extLst>
          </p:cNvPr>
          <p:cNvSpPr txBox="1"/>
          <p:nvPr/>
        </p:nvSpPr>
        <p:spPr>
          <a:xfrm>
            <a:off x="3535037" y="1704532"/>
            <a:ext cx="528143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TRABZON </a:t>
            </a:r>
            <a:r>
              <a:rPr lang="tr-TR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ÜNİVERSİTESİ</a:t>
            </a:r>
          </a:p>
          <a:p>
            <a:pPr algn="ctr"/>
            <a:r>
              <a:rPr lang="tr-T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YÖNETİM BİLİŞİM </a:t>
            </a:r>
            <a:r>
              <a:rPr lang="tr-TR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SİSTEMLERİ</a:t>
            </a:r>
            <a:endParaRPr lang="tr-TR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Resim 1">
            <a:extLst>
              <a:ext uri="{FF2B5EF4-FFF2-40B4-BE49-F238E27FC236}">
                <a16:creationId xmlns:a16="http://schemas.microsoft.com/office/drawing/2014/main" id="{86C99682-359D-F407-53F1-BD26A7A530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70974" y="1613141"/>
            <a:ext cx="1260000" cy="1260000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0900EA1E-5FB5-9A83-EE42-D671B649ACFF}"/>
              </a:ext>
            </a:extLst>
          </p:cNvPr>
          <p:cNvSpPr txBox="1"/>
          <p:nvPr/>
        </p:nvSpPr>
        <p:spPr>
          <a:xfrm>
            <a:off x="410673" y="5541394"/>
            <a:ext cx="28272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tru.ybs</a:t>
            </a:r>
            <a:endParaRPr lang="tr-TR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" name="Resim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0628" y="3396685"/>
            <a:ext cx="1824572" cy="1824572"/>
          </a:xfrm>
          <a:prstGeom prst="rect">
            <a:avLst/>
          </a:prstGeom>
        </p:spPr>
      </p:pic>
      <p:pic>
        <p:nvPicPr>
          <p:cNvPr id="15" name="Resim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1" y="5492505"/>
            <a:ext cx="475200" cy="475200"/>
          </a:xfrm>
          <a:prstGeom prst="rect">
            <a:avLst/>
          </a:prstGeom>
        </p:spPr>
      </p:pic>
      <p:pic>
        <p:nvPicPr>
          <p:cNvPr id="16" name="Resim 15" descr="Mail Bereitstellen E · Kostenlose Vektorgrafik auf Pixabay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436" y="6086119"/>
            <a:ext cx="247649" cy="247649"/>
          </a:xfrm>
          <a:prstGeom prst="ellipse">
            <a:avLst/>
          </a:prstGeom>
        </p:spPr>
      </p:pic>
      <p:sp>
        <p:nvSpPr>
          <p:cNvPr id="12" name="Dikdörtgen 11"/>
          <p:cNvSpPr/>
          <p:nvPr/>
        </p:nvSpPr>
        <p:spPr>
          <a:xfrm>
            <a:off x="355868" y="5998584"/>
            <a:ext cx="20799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ybs@trabzon.edu.tr</a:t>
            </a:r>
            <a:endParaRPr lang="tr-TR" dirty="0"/>
          </a:p>
        </p:txBody>
      </p:sp>
      <p:pic>
        <p:nvPicPr>
          <p:cNvPr id="18" name="Resim 1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63" y="6447719"/>
            <a:ext cx="439916" cy="474047"/>
          </a:xfrm>
          <a:prstGeom prst="rect">
            <a:avLst/>
          </a:prstGeom>
        </p:spPr>
      </p:pic>
      <p:sp>
        <p:nvSpPr>
          <p:cNvPr id="17" name="Dikdörtgen 16"/>
          <p:cNvSpPr/>
          <p:nvPr/>
        </p:nvSpPr>
        <p:spPr>
          <a:xfrm>
            <a:off x="372085" y="6478598"/>
            <a:ext cx="24853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www.ybs.trabzon.edu.tr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23100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8000" b="-10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>
            <a:extLst>
              <a:ext uri="{FF2B5EF4-FFF2-40B4-BE49-F238E27FC236}">
                <a16:creationId xmlns:a16="http://schemas.microsoft.com/office/drawing/2014/main" id="{86C99682-359D-F407-53F1-BD26A7A530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29" y="1688570"/>
            <a:ext cx="1260000" cy="1260000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0900EA1E-5FB5-9A83-EE42-D671B649ACFF}"/>
              </a:ext>
            </a:extLst>
          </p:cNvPr>
          <p:cNvSpPr txBox="1"/>
          <p:nvPr/>
        </p:nvSpPr>
        <p:spPr>
          <a:xfrm>
            <a:off x="410673" y="5541394"/>
            <a:ext cx="28272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tru.ybs</a:t>
            </a:r>
            <a:endParaRPr lang="tr-TR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" name="Resim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0628" y="3396685"/>
            <a:ext cx="1824572" cy="1824572"/>
          </a:xfrm>
          <a:prstGeom prst="rect">
            <a:avLst/>
          </a:prstGeom>
        </p:spPr>
      </p:pic>
      <p:pic>
        <p:nvPicPr>
          <p:cNvPr id="15" name="Resim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1" y="5492505"/>
            <a:ext cx="475200" cy="475200"/>
          </a:xfrm>
          <a:prstGeom prst="rect">
            <a:avLst/>
          </a:prstGeom>
        </p:spPr>
      </p:pic>
      <p:pic>
        <p:nvPicPr>
          <p:cNvPr id="16" name="Resim 15" descr="Mail Bereitstellen E · Kostenlose Vektorgrafik auf Pixabay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436" y="6086119"/>
            <a:ext cx="247649" cy="247649"/>
          </a:xfrm>
          <a:prstGeom prst="ellipse">
            <a:avLst/>
          </a:prstGeom>
        </p:spPr>
      </p:pic>
      <p:sp>
        <p:nvSpPr>
          <p:cNvPr id="12" name="Dikdörtgen 11"/>
          <p:cNvSpPr/>
          <p:nvPr/>
        </p:nvSpPr>
        <p:spPr>
          <a:xfrm>
            <a:off x="355868" y="5998584"/>
            <a:ext cx="20799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ybs@trabzon.edu.tr</a:t>
            </a:r>
            <a:endParaRPr lang="tr-TR" dirty="0"/>
          </a:p>
        </p:txBody>
      </p:sp>
      <p:pic>
        <p:nvPicPr>
          <p:cNvPr id="18" name="Resim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63" y="6447719"/>
            <a:ext cx="439916" cy="474047"/>
          </a:xfrm>
          <a:prstGeom prst="rect">
            <a:avLst/>
          </a:prstGeom>
        </p:spPr>
      </p:pic>
      <p:sp>
        <p:nvSpPr>
          <p:cNvPr id="17" name="Dikdörtgen 16"/>
          <p:cNvSpPr/>
          <p:nvPr/>
        </p:nvSpPr>
        <p:spPr>
          <a:xfrm>
            <a:off x="372085" y="6478598"/>
            <a:ext cx="24853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www.ybs.trabzon.edu.tr</a:t>
            </a:r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2244765" y="1688570"/>
            <a:ext cx="808484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TRABZON</a:t>
            </a:r>
            <a:r>
              <a:rPr lang="tr-T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UNIVERSITY</a:t>
            </a:r>
            <a:endParaRPr lang="tr-TR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tr-TR" sz="3200" b="1" dirty="0">
                <a:solidFill>
                  <a:schemeClr val="bg1"/>
                </a:solidFill>
              </a:rPr>
              <a:t>MANAGEMENT INFORMATION SYSTEMS</a:t>
            </a:r>
          </a:p>
        </p:txBody>
      </p:sp>
      <p:pic>
        <p:nvPicPr>
          <p:cNvPr id="20" name="Resim 19">
            <a:extLst>
              <a:ext uri="{FF2B5EF4-FFF2-40B4-BE49-F238E27FC236}">
                <a16:creationId xmlns:a16="http://schemas.microsoft.com/office/drawing/2014/main" id="{A4959D71-B9C5-D8F7-813A-3D31650C48DE}"/>
              </a:ext>
            </a:extLst>
          </p:cNvPr>
          <p:cNvPicPr>
            <a:picLocks noChangeAspect="1"/>
          </p:cNvPicPr>
          <p:nvPr/>
        </p:nvPicPr>
        <p:blipFill>
          <a:blip r:embed="rId8">
            <a:alphaModFix amt="89000"/>
          </a:blip>
          <a:stretch>
            <a:fillRect/>
          </a:stretch>
        </p:blipFill>
        <p:spPr>
          <a:xfrm>
            <a:off x="9955869" y="1688570"/>
            <a:ext cx="1260000" cy="1260000"/>
          </a:xfrm>
          <a:prstGeom prst="rect">
            <a:avLst/>
          </a:prstGeom>
        </p:spPr>
      </p:pic>
      <p:pic>
        <p:nvPicPr>
          <p:cNvPr id="14" name="Resim 13">
            <a:extLst>
              <a:ext uri="{FF2B5EF4-FFF2-40B4-BE49-F238E27FC236}">
                <a16:creationId xmlns:a16="http://schemas.microsoft.com/office/drawing/2014/main" id="{6868E6CC-C107-4DFD-DA08-B7C6A68C4BD8}"/>
              </a:ext>
            </a:extLst>
          </p:cNvPr>
          <p:cNvPicPr>
            <a:picLocks noChangeAspect="1"/>
          </p:cNvPicPr>
          <p:nvPr/>
        </p:nvPicPr>
        <p:blipFill>
          <a:blip r:embed="rId9">
            <a:alphaModFix amt="89000"/>
          </a:blip>
          <a:stretch>
            <a:fillRect/>
          </a:stretch>
        </p:blipFill>
        <p:spPr>
          <a:xfrm>
            <a:off x="1270029" y="1688570"/>
            <a:ext cx="1260000" cy="12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5146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404</TotalTime>
  <Words>58</Words>
  <Application>Microsoft Office PowerPoint</Application>
  <PresentationFormat>Geniş ekran</PresentationFormat>
  <Paragraphs>36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Tahoma</vt:lpstr>
      <vt:lpstr>Times New Roman</vt:lpstr>
      <vt:lpstr>Office Teması</vt:lpstr>
      <vt:lpstr>YÖNETİM BİLİŞİM SİSTEMLERİ</vt:lpstr>
      <vt:lpstr>MANAGEMENT INFORMATION SYSTEMS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Yazar</dc:creator>
  <cp:lastModifiedBy>lenovo</cp:lastModifiedBy>
  <cp:revision>47</cp:revision>
  <dcterms:created xsi:type="dcterms:W3CDTF">2025-04-24T12:35:25Z</dcterms:created>
  <dcterms:modified xsi:type="dcterms:W3CDTF">2025-05-16T11:53:46Z</dcterms:modified>
</cp:coreProperties>
</file>