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ngesInfos/changesInfo1.xml" ContentType="application/vnd.ms-powerpoint.changesinfo+xml"/>
  <Override PartName="/ppt/revisionInfo.xml" ContentType="application/vnd.ms-powerpoint.revisioninfo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5" r:id="rId3"/>
    <p:sldId id="259" r:id="rId4"/>
    <p:sldId id="272" r:id="rId5"/>
    <p:sldId id="280" r:id="rId6"/>
    <p:sldId id="282" r:id="rId7"/>
    <p:sldId id="281" r:id="rId8"/>
    <p:sldId id="283" r:id="rId9"/>
    <p:sldId id="277" r:id="rId10"/>
    <p:sldId id="27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C9CC0"/>
    <a:srgbClr val="E52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ECE6A-469D-42D7-BCB9-9257BF77E335}" v="1011" dt="2025-05-08T12:55:5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meysa Doğanay" userId="b6994864b1ddb96c" providerId="LiveId" clId="{454ECE6A-469D-42D7-BCB9-9257BF77E335}"/>
    <pc:docChg chg="undo redo custSel addSld delSld modSld sldOrd modMainMaster">
      <pc:chgData name="Rumeysa Doğanay" userId="b6994864b1ddb96c" providerId="LiveId" clId="{454ECE6A-469D-42D7-BCB9-9257BF77E335}" dt="2025-05-08T12:56:47.112" v="1433" actId="21"/>
      <pc:docMkLst>
        <pc:docMk/>
      </pc:docMkLst>
      <pc:sldChg chg="modSp mod setBg">
        <pc:chgData name="Rumeysa Doğanay" userId="b6994864b1ddb96c" providerId="LiveId" clId="{454ECE6A-469D-42D7-BCB9-9257BF77E335}" dt="2025-05-08T12:44:07.026" v="1421" actId="14100"/>
        <pc:sldMkLst>
          <pc:docMk/>
          <pc:sldMk cId="2140491156" sldId="256"/>
        </pc:sldMkLst>
        <pc:spChg chg="mod">
          <ac:chgData name="Rumeysa Doğanay" userId="b6994864b1ddb96c" providerId="LiveId" clId="{454ECE6A-469D-42D7-BCB9-9257BF77E335}" dt="2025-05-08T12:44:07.026" v="1421" actId="14100"/>
          <ac:spMkLst>
            <pc:docMk/>
            <pc:sldMk cId="2140491156" sldId="256"/>
            <ac:spMk id="4" creationId="{8F759392-73C5-A0F0-9AA1-97F83F858AC4}"/>
          </ac:spMkLst>
        </pc:spChg>
      </pc:sldChg>
      <pc:sldChg chg="addSp delSp modSp mod">
        <pc:chgData name="Rumeysa Doğanay" userId="b6994864b1ddb96c" providerId="LiveId" clId="{454ECE6A-469D-42D7-BCB9-9257BF77E335}" dt="2025-05-08T09:55:52.017" v="260" actId="1076"/>
        <pc:sldMkLst>
          <pc:docMk/>
          <pc:sldMk cId="2400093554" sldId="259"/>
        </pc:sldMkLst>
        <pc:spChg chg="del">
          <ac:chgData name="Rumeysa Doğanay" userId="b6994864b1ddb96c" providerId="LiveId" clId="{454ECE6A-469D-42D7-BCB9-9257BF77E335}" dt="2025-05-08T08:55:09.138" v="0" actId="478"/>
          <ac:spMkLst>
            <pc:docMk/>
            <pc:sldMk cId="2400093554" sldId="259"/>
            <ac:spMk id="2" creationId="{68071418-F044-F33F-FF59-560E7720021F}"/>
          </ac:spMkLst>
        </pc:spChg>
        <pc:spChg chg="add mod">
          <ac:chgData name="Rumeysa Doğanay" userId="b6994864b1ddb96c" providerId="LiveId" clId="{454ECE6A-469D-42D7-BCB9-9257BF77E335}" dt="2025-05-08T09:49:24.057" v="208" actId="208"/>
          <ac:spMkLst>
            <pc:docMk/>
            <pc:sldMk cId="2400093554" sldId="259"/>
            <ac:spMk id="3" creationId="{C36D3114-6C32-C806-7EC7-5C18103F8E97}"/>
          </ac:spMkLst>
        </pc:spChg>
        <pc:spChg chg="mod">
          <ac:chgData name="Rumeysa Doğanay" userId="b6994864b1ddb96c" providerId="LiveId" clId="{454ECE6A-469D-42D7-BCB9-9257BF77E335}" dt="2025-05-08T08:56:33.573" v="13" actId="1076"/>
          <ac:spMkLst>
            <pc:docMk/>
            <pc:sldMk cId="2400093554" sldId="259"/>
            <ac:spMk id="7" creationId="{57115D5A-DD56-BDA7-F272-B770C5617BB8}"/>
          </ac:spMkLst>
        </pc:spChg>
        <pc:spChg chg="mod">
          <ac:chgData name="Rumeysa Doğanay" userId="b6994864b1ddb96c" providerId="LiveId" clId="{454ECE6A-469D-42D7-BCB9-9257BF77E335}" dt="2025-05-08T08:57:39.527" v="21" actId="1076"/>
          <ac:spMkLst>
            <pc:docMk/>
            <pc:sldMk cId="2400093554" sldId="259"/>
            <ac:spMk id="9" creationId="{DFEE8550-7D4D-1DB6-385F-B20A7E659F34}"/>
          </ac:spMkLst>
        </pc:spChg>
        <pc:spChg chg="mod">
          <ac:chgData name="Rumeysa Doğanay" userId="b6994864b1ddb96c" providerId="LiveId" clId="{454ECE6A-469D-42D7-BCB9-9257BF77E335}" dt="2025-05-08T08:56:48.127" v="15" actId="1076"/>
          <ac:spMkLst>
            <pc:docMk/>
            <pc:sldMk cId="2400093554" sldId="259"/>
            <ac:spMk id="26" creationId="{D7B4DC1E-32E7-831B-7F1D-D81EE50F3D90}"/>
          </ac:spMkLst>
        </pc:spChg>
        <pc:spChg chg="mod">
          <ac:chgData name="Rumeysa Doğanay" userId="b6994864b1ddb96c" providerId="LiveId" clId="{454ECE6A-469D-42D7-BCB9-9257BF77E335}" dt="2025-05-08T08:56:52.960" v="17" actId="1076"/>
          <ac:spMkLst>
            <pc:docMk/>
            <pc:sldMk cId="2400093554" sldId="259"/>
            <ac:spMk id="27" creationId="{32E84B5F-6D11-560E-1C3E-C758A14F3BAC}"/>
          </ac:spMkLst>
        </pc:spChg>
        <pc:picChg chg="mod">
          <ac:chgData name="Rumeysa Doğanay" userId="b6994864b1ddb96c" providerId="LiveId" clId="{454ECE6A-469D-42D7-BCB9-9257BF77E335}" dt="2025-05-08T09:55:52.017" v="260" actId="1076"/>
          <ac:picMkLst>
            <pc:docMk/>
            <pc:sldMk cId="2400093554" sldId="259"/>
            <ac:picMk id="12" creationId="{80EABAD3-CB63-A18C-109D-964746F3EF04}"/>
          </ac:picMkLst>
        </pc:picChg>
      </pc:sldChg>
      <pc:sldChg chg="addSp delSp modSp del mod setBg">
        <pc:chgData name="Rumeysa Doğanay" userId="b6994864b1ddb96c" providerId="LiveId" clId="{454ECE6A-469D-42D7-BCB9-9257BF77E335}" dt="2025-05-08T10:22:16.386" v="1179" actId="47"/>
        <pc:sldMkLst>
          <pc:docMk/>
          <pc:sldMk cId="3097437291" sldId="262"/>
        </pc:sldMkLst>
        <pc:spChg chg="mod">
          <ac:chgData name="Rumeysa Doğanay" userId="b6994864b1ddb96c" providerId="LiveId" clId="{454ECE6A-469D-42D7-BCB9-9257BF77E335}" dt="2025-05-08T09:59:54.144" v="292" actId="1076"/>
          <ac:spMkLst>
            <pc:docMk/>
            <pc:sldMk cId="3097437291" sldId="262"/>
            <ac:spMk id="6" creationId="{ED177E56-D57C-D05E-3605-CB3797FE173F}"/>
          </ac:spMkLst>
        </pc:spChg>
        <pc:spChg chg="add mod">
          <ac:chgData name="Rumeysa Doğanay" userId="b6994864b1ddb96c" providerId="LiveId" clId="{454ECE6A-469D-42D7-BCB9-9257BF77E335}" dt="2025-05-08T09:59:54.144" v="292" actId="1076"/>
          <ac:spMkLst>
            <pc:docMk/>
            <pc:sldMk cId="3097437291" sldId="262"/>
            <ac:spMk id="7" creationId="{A1EC4DE2-67AE-AC15-D891-9E5CAF392F94}"/>
          </ac:spMkLst>
        </pc:spChg>
        <pc:spChg chg="mod">
          <ac:chgData name="Rumeysa Doğanay" userId="b6994864b1ddb96c" providerId="LiveId" clId="{454ECE6A-469D-42D7-BCB9-9257BF77E335}" dt="2025-05-08T09:59:54.144" v="292" actId="1076"/>
          <ac:spMkLst>
            <pc:docMk/>
            <pc:sldMk cId="3097437291" sldId="262"/>
            <ac:spMk id="8" creationId="{5E34D186-F919-4702-7B29-E88F2325908F}"/>
          </ac:spMkLst>
        </pc:spChg>
        <pc:spChg chg="del">
          <ac:chgData name="Rumeysa Doğanay" userId="b6994864b1ddb96c" providerId="LiveId" clId="{454ECE6A-469D-42D7-BCB9-9257BF77E335}" dt="2025-05-08T09:02:32.560" v="135" actId="478"/>
          <ac:spMkLst>
            <pc:docMk/>
            <pc:sldMk cId="3097437291" sldId="262"/>
            <ac:spMk id="11" creationId="{4EAFB310-5C16-FC4E-A3DD-720DA3090D7D}"/>
          </ac:spMkLst>
        </pc:spChg>
        <pc:spChg chg="mod">
          <ac:chgData name="Rumeysa Doğanay" userId="b6994864b1ddb96c" providerId="LiveId" clId="{454ECE6A-469D-42D7-BCB9-9257BF77E335}" dt="2025-05-08T10:01:48.418" v="301" actId="1076"/>
          <ac:spMkLst>
            <pc:docMk/>
            <pc:sldMk cId="3097437291" sldId="262"/>
            <ac:spMk id="16" creationId="{B27496A8-1893-F904-787D-778B978DE585}"/>
          </ac:spMkLst>
        </pc:spChg>
        <pc:spChg chg="mod">
          <ac:chgData name="Rumeysa Doğanay" userId="b6994864b1ddb96c" providerId="LiveId" clId="{454ECE6A-469D-42D7-BCB9-9257BF77E335}" dt="2025-05-08T10:01:48.418" v="301" actId="1076"/>
          <ac:spMkLst>
            <pc:docMk/>
            <pc:sldMk cId="3097437291" sldId="262"/>
            <ac:spMk id="18" creationId="{470E8700-F49B-0544-F119-AFAE3E04EF0F}"/>
          </ac:spMkLst>
        </pc:spChg>
        <pc:spChg chg="mod">
          <ac:chgData name="Rumeysa Doğanay" userId="b6994864b1ddb96c" providerId="LiveId" clId="{454ECE6A-469D-42D7-BCB9-9257BF77E335}" dt="2025-05-08T10:01:48.418" v="301" actId="1076"/>
          <ac:spMkLst>
            <pc:docMk/>
            <pc:sldMk cId="3097437291" sldId="262"/>
            <ac:spMk id="20" creationId="{778460C4-0BB9-CE37-6E12-A397F008B4F8}"/>
          </ac:spMkLst>
        </pc:spChg>
        <pc:picChg chg="mod">
          <ac:chgData name="Rumeysa Doğanay" userId="b6994864b1ddb96c" providerId="LiveId" clId="{454ECE6A-469D-42D7-BCB9-9257BF77E335}" dt="2025-05-08T09:59:34.727" v="291" actId="1076"/>
          <ac:picMkLst>
            <pc:docMk/>
            <pc:sldMk cId="3097437291" sldId="262"/>
            <ac:picMk id="2" creationId="{9AB0FEA0-4207-D69E-EDAC-A069217833A8}"/>
          </ac:picMkLst>
        </pc:picChg>
        <pc:picChg chg="del">
          <ac:chgData name="Rumeysa Doğanay" userId="b6994864b1ddb96c" providerId="LiveId" clId="{454ECE6A-469D-42D7-BCB9-9257BF77E335}" dt="2025-05-08T09:05:34.935" v="179" actId="478"/>
          <ac:picMkLst>
            <pc:docMk/>
            <pc:sldMk cId="3097437291" sldId="262"/>
            <ac:picMk id="4" creationId="{F2D5B15C-A63D-27E7-CE61-7119E6E8B537}"/>
          </ac:picMkLst>
        </pc:picChg>
        <pc:picChg chg="add mod">
          <ac:chgData name="Rumeysa Doğanay" userId="b6994864b1ddb96c" providerId="LiveId" clId="{454ECE6A-469D-42D7-BCB9-9257BF77E335}" dt="2025-05-08T10:14:11.868" v="902"/>
          <ac:picMkLst>
            <pc:docMk/>
            <pc:sldMk cId="3097437291" sldId="262"/>
            <ac:picMk id="9" creationId="{66A0265B-D829-86D7-6413-30D4D8C7EF3C}"/>
          </ac:picMkLst>
        </pc:picChg>
        <pc:picChg chg="mod">
          <ac:chgData name="Rumeysa Doğanay" userId="b6994864b1ddb96c" providerId="LiveId" clId="{454ECE6A-469D-42D7-BCB9-9257BF77E335}" dt="2025-05-08T10:01:48.418" v="301" actId="1076"/>
          <ac:picMkLst>
            <pc:docMk/>
            <pc:sldMk cId="3097437291" sldId="262"/>
            <ac:picMk id="12" creationId="{97492D7C-2695-355C-24CC-0C4F0CB368C8}"/>
          </ac:picMkLst>
        </pc:picChg>
        <pc:picChg chg="mod">
          <ac:chgData name="Rumeysa Doğanay" userId="b6994864b1ddb96c" providerId="LiveId" clId="{454ECE6A-469D-42D7-BCB9-9257BF77E335}" dt="2025-05-08T10:01:48.418" v="301" actId="1076"/>
          <ac:picMkLst>
            <pc:docMk/>
            <pc:sldMk cId="3097437291" sldId="262"/>
            <ac:picMk id="13" creationId="{F52D0989-107C-756D-0D08-89EEE4B9CA85}"/>
          </ac:picMkLst>
        </pc:picChg>
        <pc:picChg chg="del mod">
          <ac:chgData name="Rumeysa Doğanay" userId="b6994864b1ddb96c" providerId="LiveId" clId="{454ECE6A-469D-42D7-BCB9-9257BF77E335}" dt="2025-05-08T10:14:10.830" v="901" actId="478"/>
          <ac:picMkLst>
            <pc:docMk/>
            <pc:sldMk cId="3097437291" sldId="262"/>
            <ac:picMk id="14" creationId="{78D19A6C-944E-2DE5-A34A-218C61A2D023}"/>
          </ac:picMkLst>
        </pc:picChg>
        <pc:cxnChg chg="add del">
          <ac:chgData name="Rumeysa Doğanay" userId="b6994864b1ddb96c" providerId="LiveId" clId="{454ECE6A-469D-42D7-BCB9-9257BF77E335}" dt="2025-05-08T09:06:20.769" v="186" actId="11529"/>
          <ac:cxnSpMkLst>
            <pc:docMk/>
            <pc:sldMk cId="3097437291" sldId="262"/>
            <ac:cxnSpMk id="5" creationId="{A3B50253-2819-AD1F-A306-857C65F01C7E}"/>
          </ac:cxnSpMkLst>
        </pc:cxnChg>
      </pc:sldChg>
      <pc:sldChg chg="setBg">
        <pc:chgData name="Rumeysa Doğanay" userId="b6994864b1ddb96c" providerId="LiveId" clId="{454ECE6A-469D-42D7-BCB9-9257BF77E335}" dt="2025-05-08T10:09:18.211" v="863"/>
        <pc:sldMkLst>
          <pc:docMk/>
          <pc:sldMk cId="3798327707" sldId="268"/>
        </pc:sldMkLst>
      </pc:sldChg>
      <pc:sldChg chg="del">
        <pc:chgData name="Rumeysa Doğanay" userId="b6994864b1ddb96c" providerId="LiveId" clId="{454ECE6A-469D-42D7-BCB9-9257BF77E335}" dt="2025-05-08T08:59:58.924" v="105" actId="2696"/>
        <pc:sldMkLst>
          <pc:docMk/>
          <pc:sldMk cId="2678057522" sldId="269"/>
        </pc:sldMkLst>
      </pc:sldChg>
      <pc:sldChg chg="del">
        <pc:chgData name="Rumeysa Doğanay" userId="b6994864b1ddb96c" providerId="LiveId" clId="{454ECE6A-469D-42D7-BCB9-9257BF77E335}" dt="2025-05-08T09:00:02.552" v="106" actId="2696"/>
        <pc:sldMkLst>
          <pc:docMk/>
          <pc:sldMk cId="2504430304" sldId="270"/>
        </pc:sldMkLst>
      </pc:sldChg>
      <pc:sldChg chg="del">
        <pc:chgData name="Rumeysa Doğanay" userId="b6994864b1ddb96c" providerId="LiveId" clId="{454ECE6A-469D-42D7-BCB9-9257BF77E335}" dt="2025-05-08T09:00:06.446" v="107" actId="2696"/>
        <pc:sldMkLst>
          <pc:docMk/>
          <pc:sldMk cId="4107771039" sldId="271"/>
        </pc:sldMkLst>
      </pc:sldChg>
      <pc:sldChg chg="addSp delSp modSp add mod">
        <pc:chgData name="Rumeysa Doğanay" userId="b6994864b1ddb96c" providerId="LiveId" clId="{454ECE6A-469D-42D7-BCB9-9257BF77E335}" dt="2025-05-08T09:55:24.641" v="256" actId="21"/>
        <pc:sldMkLst>
          <pc:docMk/>
          <pc:sldMk cId="155086593" sldId="272"/>
        </pc:sldMkLst>
        <pc:spChg chg="add del mod">
          <ac:chgData name="Rumeysa Doğanay" userId="b6994864b1ddb96c" providerId="LiveId" clId="{454ECE6A-469D-42D7-BCB9-9257BF77E335}" dt="2025-05-08T09:55:24.641" v="256" actId="21"/>
          <ac:spMkLst>
            <pc:docMk/>
            <pc:sldMk cId="155086593" sldId="272"/>
            <ac:spMk id="3" creationId="{9CDBF120-A89B-E7CA-C902-4919BB670BC4}"/>
          </ac:spMkLst>
        </pc:spChg>
        <pc:spChg chg="mod">
          <ac:chgData name="Rumeysa Doğanay" userId="b6994864b1ddb96c" providerId="LiveId" clId="{454ECE6A-469D-42D7-BCB9-9257BF77E335}" dt="2025-05-08T08:59:18.980" v="59" actId="20577"/>
          <ac:spMkLst>
            <pc:docMk/>
            <pc:sldMk cId="155086593" sldId="272"/>
            <ac:spMk id="26" creationId="{5FF1532E-755F-DCD4-6E73-970DEDB1C32C}"/>
          </ac:spMkLst>
        </pc:spChg>
        <pc:spChg chg="mod">
          <ac:chgData name="Rumeysa Doğanay" userId="b6994864b1ddb96c" providerId="LiveId" clId="{454ECE6A-469D-42D7-BCB9-9257BF77E335}" dt="2025-05-08T08:59:38.060" v="104" actId="20577"/>
          <ac:spMkLst>
            <pc:docMk/>
            <pc:sldMk cId="155086593" sldId="272"/>
            <ac:spMk id="27" creationId="{1FC49017-A50A-EB53-7162-C54E00A62C31}"/>
          </ac:spMkLst>
        </pc:spChg>
        <pc:picChg chg="add del mod">
          <ac:chgData name="Rumeysa Doğanay" userId="b6994864b1ddb96c" providerId="LiveId" clId="{454ECE6A-469D-42D7-BCB9-9257BF77E335}" dt="2025-05-08T09:53:04.844" v="235" actId="478"/>
          <ac:picMkLst>
            <pc:docMk/>
            <pc:sldMk cId="155086593" sldId="272"/>
            <ac:picMk id="2" creationId="{D372FD30-2702-9E3F-C17A-A8A6F811E90A}"/>
          </ac:picMkLst>
        </pc:picChg>
        <pc:picChg chg="add mod modCrop">
          <ac:chgData name="Rumeysa Doğanay" userId="b6994864b1ddb96c" providerId="LiveId" clId="{454ECE6A-469D-42D7-BCB9-9257BF77E335}" dt="2025-05-08T09:55:16.510" v="255" actId="1076"/>
          <ac:picMkLst>
            <pc:docMk/>
            <pc:sldMk cId="155086593" sldId="272"/>
            <ac:picMk id="5" creationId="{C66FBB0C-92FC-CB40-273E-42B5EEA2C15E}"/>
          </ac:picMkLst>
        </pc:picChg>
        <pc:picChg chg="add del">
          <ac:chgData name="Rumeysa Doğanay" userId="b6994864b1ddb96c" providerId="LiveId" clId="{454ECE6A-469D-42D7-BCB9-9257BF77E335}" dt="2025-05-08T08:58:32.853" v="33" actId="478"/>
          <ac:picMkLst>
            <pc:docMk/>
            <pc:sldMk cId="155086593" sldId="272"/>
            <ac:picMk id="12" creationId="{45B7BDCE-8886-4110-7626-97A1E53EE5BE}"/>
          </ac:picMkLst>
        </pc:picChg>
      </pc:sldChg>
      <pc:sldChg chg="addSp delSp modSp add mod ord">
        <pc:chgData name="Rumeysa Doğanay" userId="b6994864b1ddb96c" providerId="LiveId" clId="{454ECE6A-469D-42D7-BCB9-9257BF77E335}" dt="2025-05-08T09:55:40.177" v="258"/>
        <pc:sldMkLst>
          <pc:docMk/>
          <pc:sldMk cId="4281011012" sldId="273"/>
        </pc:sldMkLst>
        <pc:spChg chg="add mod">
          <ac:chgData name="Rumeysa Doğanay" userId="b6994864b1ddb96c" providerId="LiveId" clId="{454ECE6A-469D-42D7-BCB9-9257BF77E335}" dt="2025-05-08T09:55:40.177" v="258"/>
          <ac:spMkLst>
            <pc:docMk/>
            <pc:sldMk cId="4281011012" sldId="273"/>
            <ac:spMk id="3" creationId="{85508F58-B829-F9F8-6A77-608557E3F10F}"/>
          </ac:spMkLst>
        </pc:spChg>
        <pc:picChg chg="add mod">
          <ac:chgData name="Rumeysa Doğanay" userId="b6994864b1ddb96c" providerId="LiveId" clId="{454ECE6A-469D-42D7-BCB9-9257BF77E335}" dt="2025-05-08T09:55:40.177" v="258"/>
          <ac:picMkLst>
            <pc:docMk/>
            <pc:sldMk cId="4281011012" sldId="273"/>
            <ac:picMk id="2" creationId="{3079F7ED-9DDF-218C-12EA-F683C17A4EF5}"/>
          </ac:picMkLst>
        </pc:picChg>
        <pc:picChg chg="del">
          <ac:chgData name="Rumeysa Doğanay" userId="b6994864b1ddb96c" providerId="LiveId" clId="{454ECE6A-469D-42D7-BCB9-9257BF77E335}" dt="2025-05-08T09:55:39.399" v="257" actId="478"/>
          <ac:picMkLst>
            <pc:docMk/>
            <pc:sldMk cId="4281011012" sldId="273"/>
            <ac:picMk id="12" creationId="{979CD15B-DFED-8401-4B99-BB0777186436}"/>
          </ac:picMkLst>
        </pc:picChg>
      </pc:sldChg>
      <pc:sldChg chg="add">
        <pc:chgData name="Rumeysa Doğanay" userId="b6994864b1ddb96c" providerId="LiveId" clId="{454ECE6A-469D-42D7-BCB9-9257BF77E335}" dt="2025-05-08T09:00:12.319" v="109" actId="2890"/>
        <pc:sldMkLst>
          <pc:docMk/>
          <pc:sldMk cId="2168732016" sldId="274"/>
        </pc:sldMkLst>
      </pc:sldChg>
      <pc:sldChg chg="addSp delSp modSp add del mod setBg">
        <pc:chgData name="Rumeysa Doğanay" userId="b6994864b1ddb96c" providerId="LiveId" clId="{454ECE6A-469D-42D7-BCB9-9257BF77E335}" dt="2025-05-08T10:22:07.298" v="1178" actId="47"/>
        <pc:sldMkLst>
          <pc:docMk/>
          <pc:sldMk cId="1638636094" sldId="275"/>
        </pc:sldMkLst>
        <pc:picChg chg="mod">
          <ac:chgData name="Rumeysa Doğanay" userId="b6994864b1ddb96c" providerId="LiveId" clId="{454ECE6A-469D-42D7-BCB9-9257BF77E335}" dt="2025-05-08T10:15:43.889" v="911" actId="1076"/>
          <ac:picMkLst>
            <pc:docMk/>
            <pc:sldMk cId="1638636094" sldId="275"/>
            <ac:picMk id="2" creationId="{22C8CAFC-40F7-DE81-6B1A-8CF9F315A1CB}"/>
          </ac:picMkLst>
        </pc:picChg>
        <pc:picChg chg="add del mod">
          <ac:chgData name="Rumeysa Doğanay" userId="b6994864b1ddb96c" providerId="LiveId" clId="{454ECE6A-469D-42D7-BCB9-9257BF77E335}" dt="2025-05-08T10:12:35.729" v="891" actId="478"/>
          <ac:picMkLst>
            <pc:docMk/>
            <pc:sldMk cId="1638636094" sldId="275"/>
            <ac:picMk id="4" creationId="{AE02A03B-1A0D-59CA-5EF7-AA206A1ED336}"/>
          </ac:picMkLst>
        </pc:picChg>
        <pc:picChg chg="mod">
          <ac:chgData name="Rumeysa Doğanay" userId="b6994864b1ddb96c" providerId="LiveId" clId="{454ECE6A-469D-42D7-BCB9-9257BF77E335}" dt="2025-05-08T10:11:37.015" v="877" actId="1076"/>
          <ac:picMkLst>
            <pc:docMk/>
            <pc:sldMk cId="1638636094" sldId="275"/>
            <ac:picMk id="14" creationId="{1CB68A9D-E57D-6A81-4DE2-086161244CE1}"/>
          </ac:picMkLst>
        </pc:picChg>
        <pc:picChg chg="add mod">
          <ac:chgData name="Rumeysa Doğanay" userId="b6994864b1ddb96c" providerId="LiveId" clId="{454ECE6A-469D-42D7-BCB9-9257BF77E335}" dt="2025-05-08T10:15:33.407" v="909" actId="1076"/>
          <ac:picMkLst>
            <pc:docMk/>
            <pc:sldMk cId="1638636094" sldId="275"/>
            <ac:picMk id="1026" creationId="{B5B1746C-5717-07CA-15B9-B018BB300A05}"/>
          </ac:picMkLst>
        </pc:picChg>
      </pc:sldChg>
      <pc:sldChg chg="addSp delSp modSp add del mod setBg">
        <pc:chgData name="Rumeysa Doğanay" userId="b6994864b1ddb96c" providerId="LiveId" clId="{454ECE6A-469D-42D7-BCB9-9257BF77E335}" dt="2025-05-08T12:40:27.663" v="1322" actId="2696"/>
        <pc:sldMkLst>
          <pc:docMk/>
          <pc:sldMk cId="2773228295" sldId="276"/>
        </pc:sldMkLst>
        <pc:spChg chg="mod">
          <ac:chgData name="Rumeysa Doğanay" userId="b6994864b1ddb96c" providerId="LiveId" clId="{454ECE6A-469D-42D7-BCB9-9257BF77E335}" dt="2025-05-08T10:38:41.159" v="1308" actId="1076"/>
          <ac:spMkLst>
            <pc:docMk/>
            <pc:sldMk cId="2773228295" sldId="276"/>
            <ac:spMk id="16" creationId="{551ED393-6708-FC12-8565-F5EB892A1F51}"/>
          </ac:spMkLst>
        </pc:spChg>
        <pc:spChg chg="mod">
          <ac:chgData name="Rumeysa Doğanay" userId="b6994864b1ddb96c" providerId="LiveId" clId="{454ECE6A-469D-42D7-BCB9-9257BF77E335}" dt="2025-05-08T10:38:33.933" v="1307" actId="1076"/>
          <ac:spMkLst>
            <pc:docMk/>
            <pc:sldMk cId="2773228295" sldId="276"/>
            <ac:spMk id="18" creationId="{A5BACD06-2912-B927-4FB5-DD48ED03AE15}"/>
          </ac:spMkLst>
        </pc:spChg>
        <pc:spChg chg="mod">
          <ac:chgData name="Rumeysa Doğanay" userId="b6994864b1ddb96c" providerId="LiveId" clId="{454ECE6A-469D-42D7-BCB9-9257BF77E335}" dt="2025-05-08T10:38:28.902" v="1306" actId="1076"/>
          <ac:spMkLst>
            <pc:docMk/>
            <pc:sldMk cId="2773228295" sldId="276"/>
            <ac:spMk id="20" creationId="{F0C839E1-BCB5-8B99-3269-CC92B392A747}"/>
          </ac:spMkLst>
        </pc:spChg>
        <pc:picChg chg="add mod">
          <ac:chgData name="Rumeysa Doğanay" userId="b6994864b1ddb96c" providerId="LiveId" clId="{454ECE6A-469D-42D7-BCB9-9257BF77E335}" dt="2025-05-08T10:38:03.180" v="1302" actId="1076"/>
          <ac:picMkLst>
            <pc:docMk/>
            <pc:sldMk cId="2773228295" sldId="276"/>
            <ac:picMk id="4" creationId="{496DA201-B88E-7980-9F6A-3D76E5E20D97}"/>
          </ac:picMkLst>
        </pc:picChg>
        <pc:picChg chg="del">
          <ac:chgData name="Rumeysa Doğanay" userId="b6994864b1ddb96c" providerId="LiveId" clId="{454ECE6A-469D-42D7-BCB9-9257BF77E335}" dt="2025-05-08T10:24:53.021" v="1210" actId="478"/>
          <ac:picMkLst>
            <pc:docMk/>
            <pc:sldMk cId="2773228295" sldId="276"/>
            <ac:picMk id="12" creationId="{EEAC0BDC-DA23-67AD-5E98-3307AF6D189E}"/>
          </ac:picMkLst>
        </pc:picChg>
        <pc:picChg chg="del">
          <ac:chgData name="Rumeysa Doğanay" userId="b6994864b1ddb96c" providerId="LiveId" clId="{454ECE6A-469D-42D7-BCB9-9257BF77E335}" dt="2025-05-08T10:27:29.170" v="1216" actId="478"/>
          <ac:picMkLst>
            <pc:docMk/>
            <pc:sldMk cId="2773228295" sldId="276"/>
            <ac:picMk id="13" creationId="{88F724AE-C88C-7850-BDAD-1DC8B9DC187A}"/>
          </ac:picMkLst>
        </pc:picChg>
        <pc:picChg chg="del">
          <ac:chgData name="Rumeysa Doğanay" userId="b6994864b1ddb96c" providerId="LiveId" clId="{454ECE6A-469D-42D7-BCB9-9257BF77E335}" dt="2025-05-08T10:22:23.093" v="1180" actId="478"/>
          <ac:picMkLst>
            <pc:docMk/>
            <pc:sldMk cId="2773228295" sldId="276"/>
            <ac:picMk id="14" creationId="{902E0B37-ECB1-FC18-1EFA-EB11337CF01D}"/>
          </ac:picMkLst>
        </pc:picChg>
        <pc:picChg chg="mod">
          <ac:chgData name="Rumeysa Doğanay" userId="b6994864b1ddb96c" providerId="LiveId" clId="{454ECE6A-469D-42D7-BCB9-9257BF77E335}" dt="2025-05-08T10:38:14.190" v="1304" actId="1076"/>
          <ac:picMkLst>
            <pc:docMk/>
            <pc:sldMk cId="2773228295" sldId="276"/>
            <ac:picMk id="1026" creationId="{0101EAFC-E8C4-7BFC-F383-EDC473569E80}"/>
          </ac:picMkLst>
        </pc:picChg>
        <pc:picChg chg="add mod">
          <ac:chgData name="Rumeysa Doğanay" userId="b6994864b1ddb96c" providerId="LiveId" clId="{454ECE6A-469D-42D7-BCB9-9257BF77E335}" dt="2025-05-08T10:38:16.680" v="1305" actId="1076"/>
          <ac:picMkLst>
            <pc:docMk/>
            <pc:sldMk cId="2773228295" sldId="276"/>
            <ac:picMk id="2050" creationId="{619911E3-5D80-95EC-473B-C60E50C24D4C}"/>
          </ac:picMkLst>
        </pc:picChg>
        <pc:picChg chg="add del mod">
          <ac:chgData name="Rumeysa Doğanay" userId="b6994864b1ddb96c" providerId="LiveId" clId="{454ECE6A-469D-42D7-BCB9-9257BF77E335}" dt="2025-05-08T10:37:55.635" v="1301" actId="478"/>
          <ac:picMkLst>
            <pc:docMk/>
            <pc:sldMk cId="2773228295" sldId="276"/>
            <ac:picMk id="2052" creationId="{B0201A03-3A25-0536-7D21-1016C3DC4E44}"/>
          </ac:picMkLst>
        </pc:picChg>
        <pc:picChg chg="add del mod">
          <ac:chgData name="Rumeysa Doğanay" userId="b6994864b1ddb96c" providerId="LiveId" clId="{454ECE6A-469D-42D7-BCB9-9257BF77E335}" dt="2025-05-08T10:37:36.117" v="1289" actId="478"/>
          <ac:picMkLst>
            <pc:docMk/>
            <pc:sldMk cId="2773228295" sldId="276"/>
            <ac:picMk id="2054" creationId="{8A6468A1-D777-6EBA-AF06-63A8AB562E36}"/>
          </ac:picMkLst>
        </pc:picChg>
      </pc:sldChg>
      <pc:sldChg chg="addSp delSp modSp add mod">
        <pc:chgData name="Rumeysa Doğanay" userId="b6994864b1ddb96c" providerId="LiveId" clId="{454ECE6A-469D-42D7-BCB9-9257BF77E335}" dt="2025-05-08T12:56:47.112" v="1433" actId="21"/>
        <pc:sldMkLst>
          <pc:docMk/>
          <pc:sldMk cId="4270965363" sldId="277"/>
        </pc:sldMkLst>
        <pc:spChg chg="add del mod">
          <ac:chgData name="Rumeysa Doğanay" userId="b6994864b1ddb96c" providerId="LiveId" clId="{454ECE6A-469D-42D7-BCB9-9257BF77E335}" dt="2025-05-08T12:56:42.652" v="1432" actId="21"/>
          <ac:spMkLst>
            <pc:docMk/>
            <pc:sldMk cId="4270965363" sldId="277"/>
            <ac:spMk id="3" creationId="{1C65BDE2-AD3C-23A7-BB74-CB7BEDCC8A72}"/>
          </ac:spMkLst>
        </pc:spChg>
        <pc:spChg chg="add del mod">
          <ac:chgData name="Rumeysa Doğanay" userId="b6994864b1ddb96c" providerId="LiveId" clId="{454ECE6A-469D-42D7-BCB9-9257BF77E335}" dt="2025-05-08T12:56:47.112" v="1433" actId="21"/>
          <ac:spMkLst>
            <pc:docMk/>
            <pc:sldMk cId="4270965363" sldId="277"/>
            <ac:spMk id="5" creationId="{E546D8FF-4CDC-1BAD-3EBE-217773ACCA5A}"/>
          </ac:spMkLst>
        </pc:spChg>
        <pc:spChg chg="add del mod">
          <ac:chgData name="Rumeysa Doğanay" userId="b6994864b1ddb96c" providerId="LiveId" clId="{454ECE6A-469D-42D7-BCB9-9257BF77E335}" dt="2025-05-08T12:56:27.372" v="1429" actId="21"/>
          <ac:spMkLst>
            <pc:docMk/>
            <pc:sldMk cId="4270965363" sldId="277"/>
            <ac:spMk id="9" creationId="{6898CD0A-FC22-BE2F-16CB-C1EAC3C5DF74}"/>
          </ac:spMkLst>
        </pc:spChg>
        <pc:spChg chg="add del mod">
          <ac:chgData name="Rumeysa Doğanay" userId="b6994864b1ddb96c" providerId="LiveId" clId="{454ECE6A-469D-42D7-BCB9-9257BF77E335}" dt="2025-05-08T12:56:17.553" v="1426" actId="478"/>
          <ac:spMkLst>
            <pc:docMk/>
            <pc:sldMk cId="4270965363" sldId="277"/>
            <ac:spMk id="12" creationId="{DBFE3930-7CF2-6435-D343-20EB48574A63}"/>
          </ac:spMkLst>
        </pc:spChg>
        <pc:spChg chg="add del mod">
          <ac:chgData name="Rumeysa Doğanay" userId="b6994864b1ddb96c" providerId="LiveId" clId="{454ECE6A-469D-42D7-BCB9-9257BF77E335}" dt="2025-05-08T12:56:17.553" v="1426" actId="478"/>
          <ac:spMkLst>
            <pc:docMk/>
            <pc:sldMk cId="4270965363" sldId="277"/>
            <ac:spMk id="13" creationId="{606876AF-65CB-2DC3-8634-71ED257ECD56}"/>
          </ac:spMkLst>
        </pc:spChg>
        <pc:spChg chg="add del mod">
          <ac:chgData name="Rumeysa Doğanay" userId="b6994864b1ddb96c" providerId="LiveId" clId="{454ECE6A-469D-42D7-BCB9-9257BF77E335}" dt="2025-05-08T12:56:17.553" v="1426" actId="478"/>
          <ac:spMkLst>
            <pc:docMk/>
            <pc:sldMk cId="4270965363" sldId="277"/>
            <ac:spMk id="14" creationId="{C5481CB3-E7DF-B636-D346-1DADC0E73C68}"/>
          </ac:spMkLst>
        </pc:spChg>
        <pc:spChg chg="mod">
          <ac:chgData name="Rumeysa Doğanay" userId="b6994864b1ddb96c" providerId="LiveId" clId="{454ECE6A-469D-42D7-BCB9-9257BF77E335}" dt="2025-05-08T10:40:32.484" v="1319" actId="1076"/>
          <ac:spMkLst>
            <pc:docMk/>
            <pc:sldMk cId="4270965363" sldId="277"/>
            <ac:spMk id="16" creationId="{E675E92C-8906-BA38-F765-3DDED1B14AFE}"/>
          </ac:spMkLst>
        </pc:spChg>
        <pc:spChg chg="mod">
          <ac:chgData name="Rumeysa Doğanay" userId="b6994864b1ddb96c" providerId="LiveId" clId="{454ECE6A-469D-42D7-BCB9-9257BF77E335}" dt="2025-05-08T10:40:32.484" v="1319" actId="1076"/>
          <ac:spMkLst>
            <pc:docMk/>
            <pc:sldMk cId="4270965363" sldId="277"/>
            <ac:spMk id="18" creationId="{48F108BE-0FB5-386E-2220-F7190E322833}"/>
          </ac:spMkLst>
        </pc:spChg>
        <pc:spChg chg="mod">
          <ac:chgData name="Rumeysa Doğanay" userId="b6994864b1ddb96c" providerId="LiveId" clId="{454ECE6A-469D-42D7-BCB9-9257BF77E335}" dt="2025-05-08T10:40:32.484" v="1319" actId="1076"/>
          <ac:spMkLst>
            <pc:docMk/>
            <pc:sldMk cId="4270965363" sldId="277"/>
            <ac:spMk id="20" creationId="{18614EBB-F30F-59CD-FD2E-8D6DE427F829}"/>
          </ac:spMkLst>
        </pc:spChg>
        <pc:picChg chg="mod">
          <ac:chgData name="Rumeysa Doğanay" userId="b6994864b1ddb96c" providerId="LiveId" clId="{454ECE6A-469D-42D7-BCB9-9257BF77E335}" dt="2025-05-08T10:40:41.453" v="1321" actId="14100"/>
          <ac:picMkLst>
            <pc:docMk/>
            <pc:sldMk cId="4270965363" sldId="277"/>
            <ac:picMk id="2" creationId="{474952A3-4DB3-2D62-3EB9-7ADAB9023BD0}"/>
          </ac:picMkLst>
        </pc:picChg>
        <pc:picChg chg="mod">
          <ac:chgData name="Rumeysa Doğanay" userId="b6994864b1ddb96c" providerId="LiveId" clId="{454ECE6A-469D-42D7-BCB9-9257BF77E335}" dt="2025-05-08T10:40:32.484" v="1319" actId="1076"/>
          <ac:picMkLst>
            <pc:docMk/>
            <pc:sldMk cId="4270965363" sldId="277"/>
            <ac:picMk id="4" creationId="{F2F05307-2713-B937-DA09-4B8A4A1B938F}"/>
          </ac:picMkLst>
        </pc:picChg>
        <pc:picChg chg="add del mod">
          <ac:chgData name="Rumeysa Doğanay" userId="b6994864b1ddb96c" providerId="LiveId" clId="{454ECE6A-469D-42D7-BCB9-9257BF77E335}" dt="2025-05-08T12:55:48.671" v="1423" actId="478"/>
          <ac:picMkLst>
            <pc:docMk/>
            <pc:sldMk cId="4270965363" sldId="277"/>
            <ac:picMk id="10" creationId="{9995F4E4-70D8-C3B0-4B05-3AA422CD2A55}"/>
          </ac:picMkLst>
        </pc:picChg>
        <pc:picChg chg="add del mod">
          <ac:chgData name="Rumeysa Doğanay" userId="b6994864b1ddb96c" providerId="LiveId" clId="{454ECE6A-469D-42D7-BCB9-9257BF77E335}" dt="2025-05-08T12:56:17.553" v="1426" actId="478"/>
          <ac:picMkLst>
            <pc:docMk/>
            <pc:sldMk cId="4270965363" sldId="277"/>
            <ac:picMk id="11" creationId="{5154C31F-7D0C-5985-3F41-18ECEC6F2BED}"/>
          </ac:picMkLst>
        </pc:picChg>
        <pc:picChg chg="mod">
          <ac:chgData name="Rumeysa Doğanay" userId="b6994864b1ddb96c" providerId="LiveId" clId="{454ECE6A-469D-42D7-BCB9-9257BF77E335}" dt="2025-05-08T10:40:32.484" v="1319" actId="1076"/>
          <ac:picMkLst>
            <pc:docMk/>
            <pc:sldMk cId="4270965363" sldId="277"/>
            <ac:picMk id="1026" creationId="{7AB5A013-6A6B-1FF4-EF49-9DA64E8C8C59}"/>
          </ac:picMkLst>
        </pc:picChg>
        <pc:picChg chg="mod">
          <ac:chgData name="Rumeysa Doğanay" userId="b6994864b1ddb96c" providerId="LiveId" clId="{454ECE6A-469D-42D7-BCB9-9257BF77E335}" dt="2025-05-08T10:40:32.484" v="1319" actId="1076"/>
          <ac:picMkLst>
            <pc:docMk/>
            <pc:sldMk cId="4270965363" sldId="277"/>
            <ac:picMk id="2050" creationId="{54B6AEA4-546C-A970-735A-A2D824627C2D}"/>
          </ac:picMkLst>
        </pc:picChg>
      </pc:sldChg>
      <pc:sldChg chg="modSp add mod">
        <pc:chgData name="Rumeysa Doğanay" userId="b6994864b1ddb96c" providerId="LiveId" clId="{454ECE6A-469D-42D7-BCB9-9257BF77E335}" dt="2025-05-08T12:42:24.697" v="1413" actId="20577"/>
        <pc:sldMkLst>
          <pc:docMk/>
          <pc:sldMk cId="2327204843" sldId="278"/>
        </pc:sldMkLst>
        <pc:spChg chg="mod">
          <ac:chgData name="Rumeysa Doğanay" userId="b6994864b1ddb96c" providerId="LiveId" clId="{454ECE6A-469D-42D7-BCB9-9257BF77E335}" dt="2025-05-08T12:42:24.697" v="1413" actId="20577"/>
          <ac:spMkLst>
            <pc:docMk/>
            <pc:sldMk cId="2327204843" sldId="278"/>
            <ac:spMk id="6" creationId="{1F465B20-8A7E-19F0-667F-0A2E9D618C71}"/>
          </ac:spMkLst>
        </pc:spChg>
        <pc:spChg chg="mod">
          <ac:chgData name="Rumeysa Doğanay" userId="b6994864b1ddb96c" providerId="LiveId" clId="{454ECE6A-469D-42D7-BCB9-9257BF77E335}" dt="2025-05-08T12:42:08.734" v="1391" actId="14100"/>
          <ac:spMkLst>
            <pc:docMk/>
            <pc:sldMk cId="2327204843" sldId="278"/>
            <ac:spMk id="8" creationId="{BC3FF9E0-1538-2BA4-25DF-7D7C46127A0B}"/>
          </ac:spMkLst>
        </pc:spChg>
      </pc:sldChg>
      <pc:sldMasterChg chg="setBg modSldLayout">
        <pc:chgData name="Rumeysa Doğanay" userId="b6994864b1ddb96c" providerId="LiveId" clId="{454ECE6A-469D-42D7-BCB9-9257BF77E335}" dt="2025-05-08T10:09:18.211" v="863"/>
        <pc:sldMasterMkLst>
          <pc:docMk/>
          <pc:sldMasterMk cId="579858449" sldId="2147483648"/>
        </pc:sldMasterMkLst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2768644361" sldId="2147483649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74124066" sldId="2147483650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1950727413" sldId="2147483651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1593630800" sldId="2147483652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3383477354" sldId="2147483653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597482577" sldId="2147483654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3291362510" sldId="2147483655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1964538132" sldId="2147483656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3215512924" sldId="2147483657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3814807455" sldId="2147483658"/>
          </pc:sldLayoutMkLst>
        </pc:sldLayoutChg>
        <pc:sldLayoutChg chg="setBg">
          <pc:chgData name="Rumeysa Doğanay" userId="b6994864b1ddb96c" providerId="LiveId" clId="{454ECE6A-469D-42D7-BCB9-9257BF77E335}" dt="2025-05-08T10:09:18.211" v="863"/>
          <pc:sldLayoutMkLst>
            <pc:docMk/>
            <pc:sldMasterMk cId="579858449" sldId="2147483648"/>
            <pc:sldLayoutMk cId="2756434569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_al__ma_Sayfas_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F-4042-AA96-EFC2674DB14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8F-4042-AA96-EFC2674DB144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8F-4042-AA96-EFC2674D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3346512"/>
        <c:axId val="2133352752"/>
      </c:barChart>
      <c:catAx>
        <c:axId val="213334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3352752"/>
        <c:crosses val="autoZero"/>
        <c:auto val="1"/>
        <c:lblAlgn val="ctr"/>
        <c:lblOffset val="100"/>
        <c:noMultiLvlLbl val="0"/>
      </c:catAx>
      <c:valAx>
        <c:axId val="213335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334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Sayfa1!$A$2:$C$17</cx:f>
        <cx:lvl ptCount="16">
          <cx:pt idx="0">Yaprak 1</cx:pt>
          <cx:pt idx="1">Yaprak 2</cx:pt>
          <cx:pt idx="2">Yaprak 3</cx:pt>
          <cx:pt idx="3">Yaprak 4</cx:pt>
          <cx:pt idx="4">Yaprak 5</cx:pt>
          <cx:pt idx="7">Yaprak 8</cx:pt>
          <cx:pt idx="9">Yaprak 10</cx:pt>
          <cx:pt idx="10">Yaprak 11</cx:pt>
          <cx:pt idx="11">Yaprak 12</cx:pt>
          <cx:pt idx="12">Yaprak 13</cx:pt>
          <cx:pt idx="13">Yaprak 14</cx:pt>
          <cx:pt idx="14">Yaprak 15</cx:pt>
        </cx:lvl>
        <cx:lvl ptCount="16">
          <cx:pt idx="0">Gövde 1</cx:pt>
          <cx:pt idx="1">Gövde 1</cx:pt>
          <cx:pt idx="2">Gövde 1</cx:pt>
          <cx:pt idx="3">Gövde 2</cx:pt>
          <cx:pt idx="4">Gövde 2</cx:pt>
          <cx:pt idx="5">Yaprak 6</cx:pt>
          <cx:pt idx="6">Yaprak 7</cx:pt>
          <cx:pt idx="7">Gövde 3</cx:pt>
          <cx:pt idx="8">Yaprak 9</cx:pt>
          <cx:pt idx="9">Gövde 4</cx:pt>
          <cx:pt idx="10">Gövde 4</cx:pt>
          <cx:pt idx="11">Gövde 5</cx:pt>
          <cx:pt idx="12">Gövde 5</cx:pt>
          <cx:pt idx="13">Gövde 6</cx:pt>
          <cx:pt idx="14">Gövde 6</cx:pt>
          <cx:pt idx="15">Yaprak 16</cx:pt>
        </cx:lvl>
        <cx:lvl ptCount="16">
          <cx:pt idx="0">Dal 1</cx:pt>
          <cx:pt idx="1">Dal 1</cx:pt>
          <cx:pt idx="2">Dal 1</cx:pt>
          <cx:pt idx="3">Dal 1</cx:pt>
          <cx:pt idx="4">Dal 1</cx:pt>
          <cx:pt idx="5">Dal 1</cx:pt>
          <cx:pt idx="6">Dal 1</cx:pt>
          <cx:pt idx="7">Dal 2</cx:pt>
          <cx:pt idx="8">Dal 2</cx:pt>
          <cx:pt idx="9">Dal 2</cx:pt>
          <cx:pt idx="10">Dal 2</cx:pt>
          <cx:pt idx="11">Dal 3</cx:pt>
          <cx:pt idx="12">Dal 3</cx:pt>
          <cx:pt idx="13">Dal 3</cx:pt>
          <cx:pt idx="14">Dal 3</cx:pt>
          <cx:pt idx="15">Dal 3</cx:pt>
        </cx:lvl>
      </cx:strDim>
      <cx:numDim type="size">
        <cx:f>Sayfa1!$D$2:$D$17</cx:f>
        <cx:lvl ptCount="16" formatCode="Genel">
          <cx:pt idx="0">22</cx:pt>
          <cx:pt idx="1">12</cx:pt>
          <cx:pt idx="2">18</cx:pt>
          <cx:pt idx="3">87</cx:pt>
          <cx:pt idx="4">88</cx:pt>
          <cx:pt idx="5">17</cx:pt>
          <cx:pt idx="6">14</cx:pt>
          <cx:pt idx="7">25</cx:pt>
          <cx:pt idx="8">16</cx:pt>
          <cx:pt idx="9">24</cx:pt>
          <cx:pt idx="10">89</cx:pt>
          <cx:pt idx="11">16</cx:pt>
          <cx:pt idx="12">19</cx:pt>
          <cx:pt idx="13">86</cx:pt>
          <cx:pt idx="14">23</cx:pt>
          <cx:pt idx="15">21</cx:pt>
        </cx:lvl>
      </cx:numDim>
    </cx:data>
  </cx:chartData>
  <cx:chart>
    <cx:title pos="t" align="ctr" overlay="0"/>
    <cx:plotArea>
      <cx:plotAreaRegion>
        <cx:series layoutId="sunburst" uniqueId="{D3A9F559-D088-4511-9465-8477EEA97A1A}">
          <cx:tx>
            <cx:txData>
              <cx:f>Sayfa1!$D$1</cx:f>
              <cx:v>Seri1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185E8-D3BD-4769-8EDA-C9F85EE8250B}" type="doc">
      <dgm:prSet loTypeId="urn:microsoft.com/office/officeart/2005/8/layout/pyramid2" loCatId="pyramid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D2C437B-2119-45B3-B30B-B446A5D0D61E}">
      <dgm:prSet custT="1"/>
      <dgm:spPr/>
      <dgm:t>
        <a:bodyPr/>
        <a:lstStyle/>
        <a:p>
          <a:pPr rtl="0"/>
          <a:r>
            <a:rPr lang="tr-TR" sz="2000" dirty="0" smtClean="0"/>
            <a:t>Madde</a:t>
          </a:r>
          <a:endParaRPr lang="tr-TR" sz="2000" dirty="0"/>
        </a:p>
      </dgm:t>
    </dgm:pt>
    <dgm:pt modelId="{DFD14399-E5E7-40BF-B506-AFE9874A962B}" type="parTrans" cxnId="{8818D0DB-5BCD-4B19-B13B-074037F6616D}">
      <dgm:prSet/>
      <dgm:spPr/>
      <dgm:t>
        <a:bodyPr/>
        <a:lstStyle/>
        <a:p>
          <a:endParaRPr lang="tr-TR" sz="2000"/>
        </a:p>
      </dgm:t>
    </dgm:pt>
    <dgm:pt modelId="{8662E519-15CD-423D-9EC8-F11A84EED7A7}" type="sibTrans" cxnId="{8818D0DB-5BCD-4B19-B13B-074037F6616D}">
      <dgm:prSet/>
      <dgm:spPr/>
      <dgm:t>
        <a:bodyPr/>
        <a:lstStyle/>
        <a:p>
          <a:endParaRPr lang="tr-TR" sz="2000"/>
        </a:p>
      </dgm:t>
    </dgm:pt>
    <dgm:pt modelId="{F53FE42A-850B-48FD-B276-AA5EEA20960C}">
      <dgm:prSet custT="1"/>
      <dgm:spPr/>
      <dgm:t>
        <a:bodyPr/>
        <a:lstStyle/>
        <a:p>
          <a:pPr rtl="0"/>
          <a:r>
            <a:rPr lang="tr-TR" sz="2000" dirty="0" smtClean="0"/>
            <a:t>Madde</a:t>
          </a:r>
          <a:endParaRPr lang="tr-TR" sz="2000" dirty="0"/>
        </a:p>
      </dgm:t>
    </dgm:pt>
    <dgm:pt modelId="{9BA58EFA-03F3-4A29-911F-0D4046A810F1}" type="parTrans" cxnId="{A31D9131-5F49-454F-9AFE-A3D31AF87661}">
      <dgm:prSet/>
      <dgm:spPr/>
      <dgm:t>
        <a:bodyPr/>
        <a:lstStyle/>
        <a:p>
          <a:endParaRPr lang="tr-TR" sz="2000"/>
        </a:p>
      </dgm:t>
    </dgm:pt>
    <dgm:pt modelId="{A79A0BF6-0F34-491F-ABA9-5CDACD0324DA}" type="sibTrans" cxnId="{A31D9131-5F49-454F-9AFE-A3D31AF87661}">
      <dgm:prSet/>
      <dgm:spPr/>
      <dgm:t>
        <a:bodyPr/>
        <a:lstStyle/>
        <a:p>
          <a:endParaRPr lang="tr-TR" sz="2000"/>
        </a:p>
      </dgm:t>
    </dgm:pt>
    <dgm:pt modelId="{CBDB649D-EAE6-4925-A955-C34C22DC432D}">
      <dgm:prSet custT="1"/>
      <dgm:spPr/>
      <dgm:t>
        <a:bodyPr/>
        <a:lstStyle/>
        <a:p>
          <a:pPr rtl="0"/>
          <a:r>
            <a:rPr lang="tr-TR" sz="2000" dirty="0" smtClean="0"/>
            <a:t>Madde</a:t>
          </a:r>
          <a:endParaRPr lang="tr-TR" sz="2000" dirty="0"/>
        </a:p>
      </dgm:t>
    </dgm:pt>
    <dgm:pt modelId="{7AFD47F8-C64A-47C8-9AC9-B37A4D99BB9A}" type="parTrans" cxnId="{11D37CB7-CF6B-45D7-B39E-AD20A1842034}">
      <dgm:prSet/>
      <dgm:spPr/>
      <dgm:t>
        <a:bodyPr/>
        <a:lstStyle/>
        <a:p>
          <a:endParaRPr lang="tr-TR" sz="2000"/>
        </a:p>
      </dgm:t>
    </dgm:pt>
    <dgm:pt modelId="{E6BD7C6B-9065-493A-8013-3D1FD0C5C79E}" type="sibTrans" cxnId="{11D37CB7-CF6B-45D7-B39E-AD20A1842034}">
      <dgm:prSet/>
      <dgm:spPr/>
      <dgm:t>
        <a:bodyPr/>
        <a:lstStyle/>
        <a:p>
          <a:endParaRPr lang="tr-TR" sz="2000"/>
        </a:p>
      </dgm:t>
    </dgm:pt>
    <dgm:pt modelId="{873C954A-5855-4293-8552-25680EEFE34E}">
      <dgm:prSet custT="1"/>
      <dgm:spPr/>
      <dgm:t>
        <a:bodyPr/>
        <a:lstStyle/>
        <a:p>
          <a:pPr rtl="0"/>
          <a:r>
            <a:rPr lang="tr-TR" sz="2000" dirty="0" smtClean="0"/>
            <a:t>Madde</a:t>
          </a:r>
          <a:endParaRPr lang="tr-TR" sz="2000" dirty="0"/>
        </a:p>
      </dgm:t>
    </dgm:pt>
    <dgm:pt modelId="{AE21C844-FED7-4BC0-85CF-A3B3E974759D}" type="parTrans" cxnId="{611B8CF7-883C-4FBA-848B-A22219A4F535}">
      <dgm:prSet/>
      <dgm:spPr/>
      <dgm:t>
        <a:bodyPr/>
        <a:lstStyle/>
        <a:p>
          <a:endParaRPr lang="tr-TR" sz="2000"/>
        </a:p>
      </dgm:t>
    </dgm:pt>
    <dgm:pt modelId="{078BC36E-2429-4A4B-ABD8-1E73400D02B5}" type="sibTrans" cxnId="{611B8CF7-883C-4FBA-848B-A22219A4F535}">
      <dgm:prSet/>
      <dgm:spPr/>
      <dgm:t>
        <a:bodyPr/>
        <a:lstStyle/>
        <a:p>
          <a:endParaRPr lang="tr-TR" sz="2000"/>
        </a:p>
      </dgm:t>
    </dgm:pt>
    <dgm:pt modelId="{F446BBBE-7725-4CC0-951E-6EF1C92838CF}" type="pres">
      <dgm:prSet presAssocID="{FCD185E8-D3BD-4769-8EDA-C9F85EE8250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6682F8A9-C2D1-4030-AA76-8868E92BAA13}" type="pres">
      <dgm:prSet presAssocID="{FCD185E8-D3BD-4769-8EDA-C9F85EE8250B}" presName="pyramid" presStyleLbl="node1" presStyleIdx="0" presStyleCnt="1"/>
      <dgm:spPr/>
    </dgm:pt>
    <dgm:pt modelId="{1512EBA2-C692-489C-B761-50CA8A835CDC}" type="pres">
      <dgm:prSet presAssocID="{FCD185E8-D3BD-4769-8EDA-C9F85EE8250B}" presName="theList" presStyleCnt="0"/>
      <dgm:spPr/>
    </dgm:pt>
    <dgm:pt modelId="{4CAA75CA-DA3B-4925-BC23-373C1EDA1093}" type="pres">
      <dgm:prSet presAssocID="{ED2C437B-2119-45B3-B30B-B446A5D0D61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259DDC-D53D-4A27-9C87-1256850CEC6E}" type="pres">
      <dgm:prSet presAssocID="{ED2C437B-2119-45B3-B30B-B446A5D0D61E}" presName="aSpace" presStyleCnt="0"/>
      <dgm:spPr/>
    </dgm:pt>
    <dgm:pt modelId="{31F928AF-7BC6-4D7D-8213-C884B25A0EBF}" type="pres">
      <dgm:prSet presAssocID="{F53FE42A-850B-48FD-B276-AA5EEA20960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48614-2744-458D-B5CC-08BF11CE5A53}" type="pres">
      <dgm:prSet presAssocID="{F53FE42A-850B-48FD-B276-AA5EEA20960C}" presName="aSpace" presStyleCnt="0"/>
      <dgm:spPr/>
    </dgm:pt>
    <dgm:pt modelId="{8173EE29-AEC8-4F13-A689-283A155F0D26}" type="pres">
      <dgm:prSet presAssocID="{CBDB649D-EAE6-4925-A955-C34C22DC432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581850-9EF3-4BAD-B8FA-0CFA2503B2E8}" type="pres">
      <dgm:prSet presAssocID="{CBDB649D-EAE6-4925-A955-C34C22DC432D}" presName="aSpace" presStyleCnt="0"/>
      <dgm:spPr/>
    </dgm:pt>
    <dgm:pt modelId="{3180F710-CB07-4DC9-ABFC-B0AB73BE2CDB}" type="pres">
      <dgm:prSet presAssocID="{873C954A-5855-4293-8552-25680EEFE34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E9AAD4-9E7A-4124-B737-B3D2744EBE68}" type="pres">
      <dgm:prSet presAssocID="{873C954A-5855-4293-8552-25680EEFE34E}" presName="aSpace" presStyleCnt="0"/>
      <dgm:spPr/>
    </dgm:pt>
  </dgm:ptLst>
  <dgm:cxnLst>
    <dgm:cxn modelId="{A31D9131-5F49-454F-9AFE-A3D31AF87661}" srcId="{FCD185E8-D3BD-4769-8EDA-C9F85EE8250B}" destId="{F53FE42A-850B-48FD-B276-AA5EEA20960C}" srcOrd="1" destOrd="0" parTransId="{9BA58EFA-03F3-4A29-911F-0D4046A810F1}" sibTransId="{A79A0BF6-0F34-491F-ABA9-5CDACD0324DA}"/>
    <dgm:cxn modelId="{8818D0DB-5BCD-4B19-B13B-074037F6616D}" srcId="{FCD185E8-D3BD-4769-8EDA-C9F85EE8250B}" destId="{ED2C437B-2119-45B3-B30B-B446A5D0D61E}" srcOrd="0" destOrd="0" parTransId="{DFD14399-E5E7-40BF-B506-AFE9874A962B}" sibTransId="{8662E519-15CD-423D-9EC8-F11A84EED7A7}"/>
    <dgm:cxn modelId="{11D37CB7-CF6B-45D7-B39E-AD20A1842034}" srcId="{FCD185E8-D3BD-4769-8EDA-C9F85EE8250B}" destId="{CBDB649D-EAE6-4925-A955-C34C22DC432D}" srcOrd="2" destOrd="0" parTransId="{7AFD47F8-C64A-47C8-9AC9-B37A4D99BB9A}" sibTransId="{E6BD7C6B-9065-493A-8013-3D1FD0C5C79E}"/>
    <dgm:cxn modelId="{611B8CF7-883C-4FBA-848B-A22219A4F535}" srcId="{FCD185E8-D3BD-4769-8EDA-C9F85EE8250B}" destId="{873C954A-5855-4293-8552-25680EEFE34E}" srcOrd="3" destOrd="0" parTransId="{AE21C844-FED7-4BC0-85CF-A3B3E974759D}" sibTransId="{078BC36E-2429-4A4B-ABD8-1E73400D02B5}"/>
    <dgm:cxn modelId="{0E5CFEF4-4A51-48DD-9406-0C0709485FA1}" type="presOf" srcId="{F53FE42A-850B-48FD-B276-AA5EEA20960C}" destId="{31F928AF-7BC6-4D7D-8213-C884B25A0EBF}" srcOrd="0" destOrd="0" presId="urn:microsoft.com/office/officeart/2005/8/layout/pyramid2"/>
    <dgm:cxn modelId="{200A24D2-5E3C-4BDE-8C80-2A4CD038BECE}" type="presOf" srcId="{CBDB649D-EAE6-4925-A955-C34C22DC432D}" destId="{8173EE29-AEC8-4F13-A689-283A155F0D26}" srcOrd="0" destOrd="0" presId="urn:microsoft.com/office/officeart/2005/8/layout/pyramid2"/>
    <dgm:cxn modelId="{1D3E10E9-58E3-4EDF-9AD0-1FAD9F84C397}" type="presOf" srcId="{ED2C437B-2119-45B3-B30B-B446A5D0D61E}" destId="{4CAA75CA-DA3B-4925-BC23-373C1EDA1093}" srcOrd="0" destOrd="0" presId="urn:microsoft.com/office/officeart/2005/8/layout/pyramid2"/>
    <dgm:cxn modelId="{9DC5883C-3BF5-4C41-964B-50199EBCE2B2}" type="presOf" srcId="{873C954A-5855-4293-8552-25680EEFE34E}" destId="{3180F710-CB07-4DC9-ABFC-B0AB73BE2CDB}" srcOrd="0" destOrd="0" presId="urn:microsoft.com/office/officeart/2005/8/layout/pyramid2"/>
    <dgm:cxn modelId="{54728894-2EA7-4614-8639-2BEB118BEF19}" type="presOf" srcId="{FCD185E8-D3BD-4769-8EDA-C9F85EE8250B}" destId="{F446BBBE-7725-4CC0-951E-6EF1C92838CF}" srcOrd="0" destOrd="0" presId="urn:microsoft.com/office/officeart/2005/8/layout/pyramid2"/>
    <dgm:cxn modelId="{B1D959B7-D22F-46F2-A7C8-5786F8FE810F}" type="presParOf" srcId="{F446BBBE-7725-4CC0-951E-6EF1C92838CF}" destId="{6682F8A9-C2D1-4030-AA76-8868E92BAA13}" srcOrd="0" destOrd="0" presId="urn:microsoft.com/office/officeart/2005/8/layout/pyramid2"/>
    <dgm:cxn modelId="{4443C962-C99A-4FE9-8EF4-7DCA37AD8574}" type="presParOf" srcId="{F446BBBE-7725-4CC0-951E-6EF1C92838CF}" destId="{1512EBA2-C692-489C-B761-50CA8A835CDC}" srcOrd="1" destOrd="0" presId="urn:microsoft.com/office/officeart/2005/8/layout/pyramid2"/>
    <dgm:cxn modelId="{DDC2653B-ABCB-4603-98D1-1067E1B1FFDA}" type="presParOf" srcId="{1512EBA2-C692-489C-B761-50CA8A835CDC}" destId="{4CAA75CA-DA3B-4925-BC23-373C1EDA1093}" srcOrd="0" destOrd="0" presId="urn:microsoft.com/office/officeart/2005/8/layout/pyramid2"/>
    <dgm:cxn modelId="{3CDA64BA-97B6-4D68-AC09-BF0E82CDE370}" type="presParOf" srcId="{1512EBA2-C692-489C-B761-50CA8A835CDC}" destId="{6B259DDC-D53D-4A27-9C87-1256850CEC6E}" srcOrd="1" destOrd="0" presId="urn:microsoft.com/office/officeart/2005/8/layout/pyramid2"/>
    <dgm:cxn modelId="{488FFAC9-DF47-46C4-90CD-62323CD1F2CE}" type="presParOf" srcId="{1512EBA2-C692-489C-B761-50CA8A835CDC}" destId="{31F928AF-7BC6-4D7D-8213-C884B25A0EBF}" srcOrd="2" destOrd="0" presId="urn:microsoft.com/office/officeart/2005/8/layout/pyramid2"/>
    <dgm:cxn modelId="{8858D6A2-7295-4892-843E-73CF27E66F17}" type="presParOf" srcId="{1512EBA2-C692-489C-B761-50CA8A835CDC}" destId="{CA448614-2744-458D-B5CC-08BF11CE5A53}" srcOrd="3" destOrd="0" presId="urn:microsoft.com/office/officeart/2005/8/layout/pyramid2"/>
    <dgm:cxn modelId="{87772AC2-A497-4EFA-ABC3-06BB934E1057}" type="presParOf" srcId="{1512EBA2-C692-489C-B761-50CA8A835CDC}" destId="{8173EE29-AEC8-4F13-A689-283A155F0D26}" srcOrd="4" destOrd="0" presId="urn:microsoft.com/office/officeart/2005/8/layout/pyramid2"/>
    <dgm:cxn modelId="{FF397894-36CC-4043-B2C7-A5FA1165728F}" type="presParOf" srcId="{1512EBA2-C692-489C-B761-50CA8A835CDC}" destId="{EE581850-9EF3-4BAD-B8FA-0CFA2503B2E8}" srcOrd="5" destOrd="0" presId="urn:microsoft.com/office/officeart/2005/8/layout/pyramid2"/>
    <dgm:cxn modelId="{0A5064FD-81ED-417D-814A-183C0EFD0769}" type="presParOf" srcId="{1512EBA2-C692-489C-B761-50CA8A835CDC}" destId="{3180F710-CB07-4DC9-ABFC-B0AB73BE2CDB}" srcOrd="6" destOrd="0" presId="urn:microsoft.com/office/officeart/2005/8/layout/pyramid2"/>
    <dgm:cxn modelId="{74E91A44-D9C3-47CA-BBDB-B70C4F1A980D}" type="presParOf" srcId="{1512EBA2-C692-489C-B761-50CA8A835CDC}" destId="{D5E9AAD4-9E7A-4124-B737-B3D2744EBE6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24797-7BCD-43E7-899E-93313D654B95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900B7470-5068-44DD-80B9-B75D130DD8DC}">
      <dgm:prSet/>
      <dgm:spPr/>
      <dgm:t>
        <a:bodyPr/>
        <a:lstStyle/>
        <a:p>
          <a:pPr rtl="0"/>
          <a:r>
            <a:rPr lang="tr-TR" smtClean="0"/>
            <a:t>Madde</a:t>
          </a:r>
          <a:endParaRPr lang="tr-TR"/>
        </a:p>
      </dgm:t>
    </dgm:pt>
    <dgm:pt modelId="{BBD9CF0E-EC25-4D00-B50C-900A9B2AE2C5}" type="parTrans" cxnId="{8C458698-BBD6-4E32-85EF-E37C7B5A6129}">
      <dgm:prSet/>
      <dgm:spPr/>
      <dgm:t>
        <a:bodyPr/>
        <a:lstStyle/>
        <a:p>
          <a:endParaRPr lang="tr-TR"/>
        </a:p>
      </dgm:t>
    </dgm:pt>
    <dgm:pt modelId="{98E34ABE-8E7B-49D7-A169-A02432B1D730}" type="sibTrans" cxnId="{8C458698-BBD6-4E32-85EF-E37C7B5A6129}">
      <dgm:prSet/>
      <dgm:spPr/>
      <dgm:t>
        <a:bodyPr/>
        <a:lstStyle/>
        <a:p>
          <a:endParaRPr lang="tr-TR"/>
        </a:p>
      </dgm:t>
    </dgm:pt>
    <dgm:pt modelId="{BF79321E-376F-48BA-9C73-B009695323E0}">
      <dgm:prSet/>
      <dgm:spPr/>
      <dgm:t>
        <a:bodyPr/>
        <a:lstStyle/>
        <a:p>
          <a:pPr rtl="0"/>
          <a:r>
            <a:rPr lang="tr-TR" smtClean="0"/>
            <a:t>Madde</a:t>
          </a:r>
          <a:endParaRPr lang="tr-TR"/>
        </a:p>
      </dgm:t>
    </dgm:pt>
    <dgm:pt modelId="{6A91068B-00C4-4942-88F6-C911BD35665A}" type="parTrans" cxnId="{84ACC962-1390-4519-A4C5-1C5A6077342C}">
      <dgm:prSet/>
      <dgm:spPr/>
      <dgm:t>
        <a:bodyPr/>
        <a:lstStyle/>
        <a:p>
          <a:endParaRPr lang="tr-TR"/>
        </a:p>
      </dgm:t>
    </dgm:pt>
    <dgm:pt modelId="{DB373F96-C033-4FCA-8F13-B9F688AE7907}" type="sibTrans" cxnId="{84ACC962-1390-4519-A4C5-1C5A6077342C}">
      <dgm:prSet/>
      <dgm:spPr/>
      <dgm:t>
        <a:bodyPr/>
        <a:lstStyle/>
        <a:p>
          <a:endParaRPr lang="tr-TR"/>
        </a:p>
      </dgm:t>
    </dgm:pt>
    <dgm:pt modelId="{0727E6D7-FA88-466F-8387-CCCB4753B404}">
      <dgm:prSet/>
      <dgm:spPr/>
      <dgm:t>
        <a:bodyPr/>
        <a:lstStyle/>
        <a:p>
          <a:pPr rtl="0"/>
          <a:r>
            <a:rPr lang="tr-TR" smtClean="0"/>
            <a:t>Madde</a:t>
          </a:r>
          <a:endParaRPr lang="tr-TR"/>
        </a:p>
      </dgm:t>
    </dgm:pt>
    <dgm:pt modelId="{F8F3BB28-358F-433B-A228-549B48C40278}" type="parTrans" cxnId="{CBAFF9D2-4690-4765-86CE-03694634073F}">
      <dgm:prSet/>
      <dgm:spPr/>
      <dgm:t>
        <a:bodyPr/>
        <a:lstStyle/>
        <a:p>
          <a:endParaRPr lang="tr-TR"/>
        </a:p>
      </dgm:t>
    </dgm:pt>
    <dgm:pt modelId="{B9EEC549-8B74-42C3-9619-B50632AAF252}" type="sibTrans" cxnId="{CBAFF9D2-4690-4765-86CE-03694634073F}">
      <dgm:prSet/>
      <dgm:spPr/>
      <dgm:t>
        <a:bodyPr/>
        <a:lstStyle/>
        <a:p>
          <a:endParaRPr lang="tr-TR"/>
        </a:p>
      </dgm:t>
    </dgm:pt>
    <dgm:pt modelId="{6049808F-DE3D-4D5D-997B-010CFCD5EBA6}">
      <dgm:prSet/>
      <dgm:spPr/>
      <dgm:t>
        <a:bodyPr/>
        <a:lstStyle/>
        <a:p>
          <a:pPr rtl="0"/>
          <a:r>
            <a:rPr lang="tr-TR" smtClean="0"/>
            <a:t>Madde</a:t>
          </a:r>
          <a:endParaRPr lang="tr-TR"/>
        </a:p>
      </dgm:t>
    </dgm:pt>
    <dgm:pt modelId="{58CF7C4D-9E97-4B17-ABD8-E3C53353D5EA}" type="parTrans" cxnId="{FAECBF94-FD37-41EF-BCC4-D1AEE7C155B8}">
      <dgm:prSet/>
      <dgm:spPr/>
      <dgm:t>
        <a:bodyPr/>
        <a:lstStyle/>
        <a:p>
          <a:endParaRPr lang="tr-TR"/>
        </a:p>
      </dgm:t>
    </dgm:pt>
    <dgm:pt modelId="{BC76193C-6C8E-4C54-8B95-E864F82A2D00}" type="sibTrans" cxnId="{FAECBF94-FD37-41EF-BCC4-D1AEE7C155B8}">
      <dgm:prSet/>
      <dgm:spPr/>
      <dgm:t>
        <a:bodyPr/>
        <a:lstStyle/>
        <a:p>
          <a:endParaRPr lang="tr-TR"/>
        </a:p>
      </dgm:t>
    </dgm:pt>
    <dgm:pt modelId="{BBCF97D1-38B1-4C79-82AE-BB1E85746CC4}" type="pres">
      <dgm:prSet presAssocID="{31E24797-7BCD-43E7-899E-93313D654B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FAA0EAA-805B-47B4-A853-9ECE93B80B05}" type="pres">
      <dgm:prSet presAssocID="{31E24797-7BCD-43E7-899E-93313D654B95}" presName="cycle" presStyleCnt="0"/>
      <dgm:spPr/>
    </dgm:pt>
    <dgm:pt modelId="{332EC19C-EBD0-40A4-8D93-747AC1DDFBDA}" type="pres">
      <dgm:prSet presAssocID="{31E24797-7BCD-43E7-899E-93313D654B95}" presName="centerShape" presStyleCnt="0"/>
      <dgm:spPr/>
    </dgm:pt>
    <dgm:pt modelId="{43E77891-4470-4DDE-8913-76D91E653D9A}" type="pres">
      <dgm:prSet presAssocID="{31E24797-7BCD-43E7-899E-93313D654B95}" presName="connSite" presStyleLbl="node1" presStyleIdx="0" presStyleCnt="5"/>
      <dgm:spPr/>
    </dgm:pt>
    <dgm:pt modelId="{F2D9E9F5-DD4C-4B30-A691-DC754A12824C}" type="pres">
      <dgm:prSet presAssocID="{31E24797-7BCD-43E7-899E-93313D654B95}" presName="visible" presStyleLbl="node1" presStyleIdx="0" presStyleCnt="5"/>
      <dgm:spPr/>
    </dgm:pt>
    <dgm:pt modelId="{D2E7DDA8-9317-405D-9E5C-B533FEA9348F}" type="pres">
      <dgm:prSet presAssocID="{BBD9CF0E-EC25-4D00-B50C-900A9B2AE2C5}" presName="Name25" presStyleLbl="parChTrans1D1" presStyleIdx="0" presStyleCnt="4"/>
      <dgm:spPr/>
      <dgm:t>
        <a:bodyPr/>
        <a:lstStyle/>
        <a:p>
          <a:endParaRPr lang="tr-TR"/>
        </a:p>
      </dgm:t>
    </dgm:pt>
    <dgm:pt modelId="{1497671E-5E0D-4B34-B8F5-0AEBC511F3A2}" type="pres">
      <dgm:prSet presAssocID="{900B7470-5068-44DD-80B9-B75D130DD8DC}" presName="node" presStyleCnt="0"/>
      <dgm:spPr/>
    </dgm:pt>
    <dgm:pt modelId="{0E8615A1-ACA5-4076-8219-FC8087C615EB}" type="pres">
      <dgm:prSet presAssocID="{900B7470-5068-44DD-80B9-B75D130DD8DC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111AA-A2B3-417C-BCE2-5D7421F54D4D}" type="pres">
      <dgm:prSet presAssocID="{900B7470-5068-44DD-80B9-B75D130DD8DC}" presName="childNode" presStyleLbl="revTx" presStyleIdx="0" presStyleCnt="0">
        <dgm:presLayoutVars>
          <dgm:bulletEnabled val="1"/>
        </dgm:presLayoutVars>
      </dgm:prSet>
      <dgm:spPr/>
    </dgm:pt>
    <dgm:pt modelId="{A01A6ACA-72D4-4753-99B8-E4C29B690C71}" type="pres">
      <dgm:prSet presAssocID="{6A91068B-00C4-4942-88F6-C911BD35665A}" presName="Name25" presStyleLbl="parChTrans1D1" presStyleIdx="1" presStyleCnt="4"/>
      <dgm:spPr/>
      <dgm:t>
        <a:bodyPr/>
        <a:lstStyle/>
        <a:p>
          <a:endParaRPr lang="tr-TR"/>
        </a:p>
      </dgm:t>
    </dgm:pt>
    <dgm:pt modelId="{0D2B517F-E3CB-4CB3-9DE8-F697A24DDDAC}" type="pres">
      <dgm:prSet presAssocID="{BF79321E-376F-48BA-9C73-B009695323E0}" presName="node" presStyleCnt="0"/>
      <dgm:spPr/>
    </dgm:pt>
    <dgm:pt modelId="{AF2DD7FA-9FDF-40B3-B1EA-B6080CCAE4DF}" type="pres">
      <dgm:prSet presAssocID="{BF79321E-376F-48BA-9C73-B009695323E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47B594-2EC9-44AE-88AE-1745F885F85D}" type="pres">
      <dgm:prSet presAssocID="{BF79321E-376F-48BA-9C73-B009695323E0}" presName="childNode" presStyleLbl="revTx" presStyleIdx="0" presStyleCnt="0">
        <dgm:presLayoutVars>
          <dgm:bulletEnabled val="1"/>
        </dgm:presLayoutVars>
      </dgm:prSet>
      <dgm:spPr/>
    </dgm:pt>
    <dgm:pt modelId="{5F10010B-2388-4C34-A54F-B62029BD1E50}" type="pres">
      <dgm:prSet presAssocID="{F8F3BB28-358F-433B-A228-549B48C40278}" presName="Name25" presStyleLbl="parChTrans1D1" presStyleIdx="2" presStyleCnt="4"/>
      <dgm:spPr/>
      <dgm:t>
        <a:bodyPr/>
        <a:lstStyle/>
        <a:p>
          <a:endParaRPr lang="tr-TR"/>
        </a:p>
      </dgm:t>
    </dgm:pt>
    <dgm:pt modelId="{84E0F9C6-E4F0-439C-9F7C-BEE408D709B9}" type="pres">
      <dgm:prSet presAssocID="{0727E6D7-FA88-466F-8387-CCCB4753B404}" presName="node" presStyleCnt="0"/>
      <dgm:spPr/>
    </dgm:pt>
    <dgm:pt modelId="{F8B1781B-EFB6-47A9-9A3B-9073C033E5AC}" type="pres">
      <dgm:prSet presAssocID="{0727E6D7-FA88-466F-8387-CCCB4753B404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35E334-45F7-4443-9C5F-39C6B7679746}" type="pres">
      <dgm:prSet presAssocID="{0727E6D7-FA88-466F-8387-CCCB4753B404}" presName="childNode" presStyleLbl="revTx" presStyleIdx="0" presStyleCnt="0">
        <dgm:presLayoutVars>
          <dgm:bulletEnabled val="1"/>
        </dgm:presLayoutVars>
      </dgm:prSet>
      <dgm:spPr/>
    </dgm:pt>
    <dgm:pt modelId="{53DC8412-A1DD-4715-B0C6-A50FB013D982}" type="pres">
      <dgm:prSet presAssocID="{58CF7C4D-9E97-4B17-ABD8-E3C53353D5EA}" presName="Name25" presStyleLbl="parChTrans1D1" presStyleIdx="3" presStyleCnt="4"/>
      <dgm:spPr/>
      <dgm:t>
        <a:bodyPr/>
        <a:lstStyle/>
        <a:p>
          <a:endParaRPr lang="tr-TR"/>
        </a:p>
      </dgm:t>
    </dgm:pt>
    <dgm:pt modelId="{D19149AB-997B-4774-82FD-5C850E318AB0}" type="pres">
      <dgm:prSet presAssocID="{6049808F-DE3D-4D5D-997B-010CFCD5EBA6}" presName="node" presStyleCnt="0"/>
      <dgm:spPr/>
    </dgm:pt>
    <dgm:pt modelId="{F2CE21E2-83D1-40C0-B31D-7B08F3AE65F6}" type="pres">
      <dgm:prSet presAssocID="{6049808F-DE3D-4D5D-997B-010CFCD5EBA6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2D2503-003F-45E5-A673-57245EAB9701}" type="pres">
      <dgm:prSet presAssocID="{6049808F-DE3D-4D5D-997B-010CFCD5EBA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AECBF94-FD37-41EF-BCC4-D1AEE7C155B8}" srcId="{31E24797-7BCD-43E7-899E-93313D654B95}" destId="{6049808F-DE3D-4D5D-997B-010CFCD5EBA6}" srcOrd="3" destOrd="0" parTransId="{58CF7C4D-9E97-4B17-ABD8-E3C53353D5EA}" sibTransId="{BC76193C-6C8E-4C54-8B95-E864F82A2D00}"/>
    <dgm:cxn modelId="{67EFCF18-7387-47B6-AA22-CD520A9E6CEB}" type="presOf" srcId="{900B7470-5068-44DD-80B9-B75D130DD8DC}" destId="{0E8615A1-ACA5-4076-8219-FC8087C615EB}" srcOrd="0" destOrd="0" presId="urn:microsoft.com/office/officeart/2005/8/layout/radial2"/>
    <dgm:cxn modelId="{BF9C50FD-64E1-438B-ABE6-0C7E7D382E5A}" type="presOf" srcId="{58CF7C4D-9E97-4B17-ABD8-E3C53353D5EA}" destId="{53DC8412-A1DD-4715-B0C6-A50FB013D982}" srcOrd="0" destOrd="0" presId="urn:microsoft.com/office/officeart/2005/8/layout/radial2"/>
    <dgm:cxn modelId="{4E4523D6-D80E-42D4-BE06-F4D6CF76CA04}" type="presOf" srcId="{31E24797-7BCD-43E7-899E-93313D654B95}" destId="{BBCF97D1-38B1-4C79-82AE-BB1E85746CC4}" srcOrd="0" destOrd="0" presId="urn:microsoft.com/office/officeart/2005/8/layout/radial2"/>
    <dgm:cxn modelId="{84ACC962-1390-4519-A4C5-1C5A6077342C}" srcId="{31E24797-7BCD-43E7-899E-93313D654B95}" destId="{BF79321E-376F-48BA-9C73-B009695323E0}" srcOrd="1" destOrd="0" parTransId="{6A91068B-00C4-4942-88F6-C911BD35665A}" sibTransId="{DB373F96-C033-4FCA-8F13-B9F688AE7907}"/>
    <dgm:cxn modelId="{124D68BF-549F-4474-92A8-BE57733388F5}" type="presOf" srcId="{6A91068B-00C4-4942-88F6-C911BD35665A}" destId="{A01A6ACA-72D4-4753-99B8-E4C29B690C71}" srcOrd="0" destOrd="0" presId="urn:microsoft.com/office/officeart/2005/8/layout/radial2"/>
    <dgm:cxn modelId="{5A6B0F58-FB86-4E3F-B867-FD69BAA587AB}" type="presOf" srcId="{6049808F-DE3D-4D5D-997B-010CFCD5EBA6}" destId="{F2CE21E2-83D1-40C0-B31D-7B08F3AE65F6}" srcOrd="0" destOrd="0" presId="urn:microsoft.com/office/officeart/2005/8/layout/radial2"/>
    <dgm:cxn modelId="{F029B67C-6D47-4F73-9E28-93BCA4CC5308}" type="presOf" srcId="{BBD9CF0E-EC25-4D00-B50C-900A9B2AE2C5}" destId="{D2E7DDA8-9317-405D-9E5C-B533FEA9348F}" srcOrd="0" destOrd="0" presId="urn:microsoft.com/office/officeart/2005/8/layout/radial2"/>
    <dgm:cxn modelId="{1CE7B576-B0E7-4FF5-AD2C-CC90B5639FEC}" type="presOf" srcId="{BF79321E-376F-48BA-9C73-B009695323E0}" destId="{AF2DD7FA-9FDF-40B3-B1EA-B6080CCAE4DF}" srcOrd="0" destOrd="0" presId="urn:microsoft.com/office/officeart/2005/8/layout/radial2"/>
    <dgm:cxn modelId="{F6ADB26E-A4BD-4838-8FC2-57C8CD72BC6C}" type="presOf" srcId="{F8F3BB28-358F-433B-A228-549B48C40278}" destId="{5F10010B-2388-4C34-A54F-B62029BD1E50}" srcOrd="0" destOrd="0" presId="urn:microsoft.com/office/officeart/2005/8/layout/radial2"/>
    <dgm:cxn modelId="{8C458698-BBD6-4E32-85EF-E37C7B5A6129}" srcId="{31E24797-7BCD-43E7-899E-93313D654B95}" destId="{900B7470-5068-44DD-80B9-B75D130DD8DC}" srcOrd="0" destOrd="0" parTransId="{BBD9CF0E-EC25-4D00-B50C-900A9B2AE2C5}" sibTransId="{98E34ABE-8E7B-49D7-A169-A02432B1D730}"/>
    <dgm:cxn modelId="{CBAFF9D2-4690-4765-86CE-03694634073F}" srcId="{31E24797-7BCD-43E7-899E-93313D654B95}" destId="{0727E6D7-FA88-466F-8387-CCCB4753B404}" srcOrd="2" destOrd="0" parTransId="{F8F3BB28-358F-433B-A228-549B48C40278}" sibTransId="{B9EEC549-8B74-42C3-9619-B50632AAF252}"/>
    <dgm:cxn modelId="{8361359C-3E3B-4CCD-96F9-DF82954056DE}" type="presOf" srcId="{0727E6D7-FA88-466F-8387-CCCB4753B404}" destId="{F8B1781B-EFB6-47A9-9A3B-9073C033E5AC}" srcOrd="0" destOrd="0" presId="urn:microsoft.com/office/officeart/2005/8/layout/radial2"/>
    <dgm:cxn modelId="{2A40DBDF-5904-49CB-8C62-F2F649C8AB75}" type="presParOf" srcId="{BBCF97D1-38B1-4C79-82AE-BB1E85746CC4}" destId="{BFAA0EAA-805B-47B4-A853-9ECE93B80B05}" srcOrd="0" destOrd="0" presId="urn:microsoft.com/office/officeart/2005/8/layout/radial2"/>
    <dgm:cxn modelId="{F78E3B6B-7167-4555-8589-CF4852D11E46}" type="presParOf" srcId="{BFAA0EAA-805B-47B4-A853-9ECE93B80B05}" destId="{332EC19C-EBD0-40A4-8D93-747AC1DDFBDA}" srcOrd="0" destOrd="0" presId="urn:microsoft.com/office/officeart/2005/8/layout/radial2"/>
    <dgm:cxn modelId="{FEFC0270-5068-4B36-8276-1A37343738CF}" type="presParOf" srcId="{332EC19C-EBD0-40A4-8D93-747AC1DDFBDA}" destId="{43E77891-4470-4DDE-8913-76D91E653D9A}" srcOrd="0" destOrd="0" presId="urn:microsoft.com/office/officeart/2005/8/layout/radial2"/>
    <dgm:cxn modelId="{3BFBED96-0CB0-40AA-97A7-E0A1D4D3CFD8}" type="presParOf" srcId="{332EC19C-EBD0-40A4-8D93-747AC1DDFBDA}" destId="{F2D9E9F5-DD4C-4B30-A691-DC754A12824C}" srcOrd="1" destOrd="0" presId="urn:microsoft.com/office/officeart/2005/8/layout/radial2"/>
    <dgm:cxn modelId="{A1BF2FA0-7D5A-40D4-8D05-637B39D768AD}" type="presParOf" srcId="{BFAA0EAA-805B-47B4-A853-9ECE93B80B05}" destId="{D2E7DDA8-9317-405D-9E5C-B533FEA9348F}" srcOrd="1" destOrd="0" presId="urn:microsoft.com/office/officeart/2005/8/layout/radial2"/>
    <dgm:cxn modelId="{D5BFF5A2-D9CC-4100-8315-ECFB395BACDF}" type="presParOf" srcId="{BFAA0EAA-805B-47B4-A853-9ECE93B80B05}" destId="{1497671E-5E0D-4B34-B8F5-0AEBC511F3A2}" srcOrd="2" destOrd="0" presId="urn:microsoft.com/office/officeart/2005/8/layout/radial2"/>
    <dgm:cxn modelId="{78330E21-ED28-42B6-A2CB-0D3ED341F4F5}" type="presParOf" srcId="{1497671E-5E0D-4B34-B8F5-0AEBC511F3A2}" destId="{0E8615A1-ACA5-4076-8219-FC8087C615EB}" srcOrd="0" destOrd="0" presId="urn:microsoft.com/office/officeart/2005/8/layout/radial2"/>
    <dgm:cxn modelId="{CAF7E0C3-F254-41E1-B187-F67200AFC441}" type="presParOf" srcId="{1497671E-5E0D-4B34-B8F5-0AEBC511F3A2}" destId="{DC5111AA-A2B3-417C-BCE2-5D7421F54D4D}" srcOrd="1" destOrd="0" presId="urn:microsoft.com/office/officeart/2005/8/layout/radial2"/>
    <dgm:cxn modelId="{2270F5AF-1F2D-40F9-967B-DFA57030E4F9}" type="presParOf" srcId="{BFAA0EAA-805B-47B4-A853-9ECE93B80B05}" destId="{A01A6ACA-72D4-4753-99B8-E4C29B690C71}" srcOrd="3" destOrd="0" presId="urn:microsoft.com/office/officeart/2005/8/layout/radial2"/>
    <dgm:cxn modelId="{08FA4F88-7954-4343-B4DE-8AF95A00EBAD}" type="presParOf" srcId="{BFAA0EAA-805B-47B4-A853-9ECE93B80B05}" destId="{0D2B517F-E3CB-4CB3-9DE8-F697A24DDDAC}" srcOrd="4" destOrd="0" presId="urn:microsoft.com/office/officeart/2005/8/layout/radial2"/>
    <dgm:cxn modelId="{105E5CDC-5434-4AC6-82CC-335C458E661D}" type="presParOf" srcId="{0D2B517F-E3CB-4CB3-9DE8-F697A24DDDAC}" destId="{AF2DD7FA-9FDF-40B3-B1EA-B6080CCAE4DF}" srcOrd="0" destOrd="0" presId="urn:microsoft.com/office/officeart/2005/8/layout/radial2"/>
    <dgm:cxn modelId="{F5C59011-E885-4920-9B90-CB905ED85B73}" type="presParOf" srcId="{0D2B517F-E3CB-4CB3-9DE8-F697A24DDDAC}" destId="{2447B594-2EC9-44AE-88AE-1745F885F85D}" srcOrd="1" destOrd="0" presId="urn:microsoft.com/office/officeart/2005/8/layout/radial2"/>
    <dgm:cxn modelId="{3AF08D35-3BA5-4435-930D-06FA78C87EA2}" type="presParOf" srcId="{BFAA0EAA-805B-47B4-A853-9ECE93B80B05}" destId="{5F10010B-2388-4C34-A54F-B62029BD1E50}" srcOrd="5" destOrd="0" presId="urn:microsoft.com/office/officeart/2005/8/layout/radial2"/>
    <dgm:cxn modelId="{7F699B63-1542-4A61-A391-646780AEC88E}" type="presParOf" srcId="{BFAA0EAA-805B-47B4-A853-9ECE93B80B05}" destId="{84E0F9C6-E4F0-439C-9F7C-BEE408D709B9}" srcOrd="6" destOrd="0" presId="urn:microsoft.com/office/officeart/2005/8/layout/radial2"/>
    <dgm:cxn modelId="{43D49920-FFBC-438B-A5F2-6720B7434A7D}" type="presParOf" srcId="{84E0F9C6-E4F0-439C-9F7C-BEE408D709B9}" destId="{F8B1781B-EFB6-47A9-9A3B-9073C033E5AC}" srcOrd="0" destOrd="0" presId="urn:microsoft.com/office/officeart/2005/8/layout/radial2"/>
    <dgm:cxn modelId="{0A835B0E-ABC8-42AC-86CE-6D9805B00BB7}" type="presParOf" srcId="{84E0F9C6-E4F0-439C-9F7C-BEE408D709B9}" destId="{5435E334-45F7-4443-9C5F-39C6B7679746}" srcOrd="1" destOrd="0" presId="urn:microsoft.com/office/officeart/2005/8/layout/radial2"/>
    <dgm:cxn modelId="{22B354FA-FB04-465E-AA0F-680017949846}" type="presParOf" srcId="{BFAA0EAA-805B-47B4-A853-9ECE93B80B05}" destId="{53DC8412-A1DD-4715-B0C6-A50FB013D982}" srcOrd="7" destOrd="0" presId="urn:microsoft.com/office/officeart/2005/8/layout/radial2"/>
    <dgm:cxn modelId="{AB8ACDD1-31A5-401F-A7B1-CDED480EBF2A}" type="presParOf" srcId="{BFAA0EAA-805B-47B4-A853-9ECE93B80B05}" destId="{D19149AB-997B-4774-82FD-5C850E318AB0}" srcOrd="8" destOrd="0" presId="urn:microsoft.com/office/officeart/2005/8/layout/radial2"/>
    <dgm:cxn modelId="{445366AA-8BB3-4015-A546-6F0DE9005ED0}" type="presParOf" srcId="{D19149AB-997B-4774-82FD-5C850E318AB0}" destId="{F2CE21E2-83D1-40C0-B31D-7B08F3AE65F6}" srcOrd="0" destOrd="0" presId="urn:microsoft.com/office/officeart/2005/8/layout/radial2"/>
    <dgm:cxn modelId="{7B9D8210-3CF3-4C46-B09C-91FD33A61DD0}" type="presParOf" srcId="{D19149AB-997B-4774-82FD-5C850E318AB0}" destId="{472D2503-003F-45E5-A673-57245EAB970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2F8A9-C2D1-4030-AA76-8868E92BAA13}">
      <dsp:nvSpPr>
        <dsp:cNvPr id="0" name=""/>
        <dsp:cNvSpPr/>
      </dsp:nvSpPr>
      <dsp:spPr>
        <a:xfrm>
          <a:off x="0" y="0"/>
          <a:ext cx="3665016" cy="4339774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A75CA-DA3B-4925-BC23-373C1EDA1093}">
      <dsp:nvSpPr>
        <dsp:cNvPr id="0" name=""/>
        <dsp:cNvSpPr/>
      </dsp:nvSpPr>
      <dsp:spPr>
        <a:xfrm>
          <a:off x="1832508" y="434401"/>
          <a:ext cx="2382260" cy="771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Madde</a:t>
          </a:r>
          <a:endParaRPr lang="tr-TR" sz="2000" kern="1200" dirty="0"/>
        </a:p>
      </dsp:txBody>
      <dsp:txXfrm>
        <a:off x="1870161" y="472054"/>
        <a:ext cx="2306954" cy="696021"/>
      </dsp:txXfrm>
    </dsp:sp>
    <dsp:sp modelId="{31F928AF-7BC6-4D7D-8213-C884B25A0EBF}">
      <dsp:nvSpPr>
        <dsp:cNvPr id="0" name=""/>
        <dsp:cNvSpPr/>
      </dsp:nvSpPr>
      <dsp:spPr>
        <a:xfrm>
          <a:off x="1832508" y="1302144"/>
          <a:ext cx="2382260" cy="771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Madde</a:t>
          </a:r>
          <a:endParaRPr lang="tr-TR" sz="2000" kern="1200" dirty="0"/>
        </a:p>
      </dsp:txBody>
      <dsp:txXfrm>
        <a:off x="1870161" y="1339797"/>
        <a:ext cx="2306954" cy="696021"/>
      </dsp:txXfrm>
    </dsp:sp>
    <dsp:sp modelId="{8173EE29-AEC8-4F13-A689-283A155F0D26}">
      <dsp:nvSpPr>
        <dsp:cNvPr id="0" name=""/>
        <dsp:cNvSpPr/>
      </dsp:nvSpPr>
      <dsp:spPr>
        <a:xfrm>
          <a:off x="1832508" y="2169887"/>
          <a:ext cx="2382260" cy="771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Madde</a:t>
          </a:r>
          <a:endParaRPr lang="tr-TR" sz="2000" kern="1200" dirty="0"/>
        </a:p>
      </dsp:txBody>
      <dsp:txXfrm>
        <a:off x="1870161" y="2207540"/>
        <a:ext cx="2306954" cy="696021"/>
      </dsp:txXfrm>
    </dsp:sp>
    <dsp:sp modelId="{3180F710-CB07-4DC9-ABFC-B0AB73BE2CDB}">
      <dsp:nvSpPr>
        <dsp:cNvPr id="0" name=""/>
        <dsp:cNvSpPr/>
      </dsp:nvSpPr>
      <dsp:spPr>
        <a:xfrm>
          <a:off x="1832508" y="3037629"/>
          <a:ext cx="2382260" cy="771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Madde</a:t>
          </a:r>
          <a:endParaRPr lang="tr-TR" sz="2000" kern="1200" dirty="0"/>
        </a:p>
      </dsp:txBody>
      <dsp:txXfrm>
        <a:off x="1870161" y="3075282"/>
        <a:ext cx="2306954" cy="696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C8412-A1DD-4715-B0C6-A50FB013D982}">
      <dsp:nvSpPr>
        <dsp:cNvPr id="0" name=""/>
        <dsp:cNvSpPr/>
      </dsp:nvSpPr>
      <dsp:spPr>
        <a:xfrm rot="3680537">
          <a:off x="865205" y="3021900"/>
          <a:ext cx="784212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84212" y="330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0010B-2388-4C34-A54F-B62029BD1E50}">
      <dsp:nvSpPr>
        <dsp:cNvPr id="0" name=""/>
        <dsp:cNvSpPr/>
      </dsp:nvSpPr>
      <dsp:spPr>
        <a:xfrm rot="1311348">
          <a:off x="1294373" y="2458466"/>
          <a:ext cx="56200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562005" y="330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A6ACA-72D4-4753-99B8-E4C29B690C71}">
      <dsp:nvSpPr>
        <dsp:cNvPr id="0" name=""/>
        <dsp:cNvSpPr/>
      </dsp:nvSpPr>
      <dsp:spPr>
        <a:xfrm rot="20288652">
          <a:off x="1294373" y="1815301"/>
          <a:ext cx="56200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562005" y="330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7DDA8-9317-405D-9E5C-B533FEA9348F}">
      <dsp:nvSpPr>
        <dsp:cNvPr id="0" name=""/>
        <dsp:cNvSpPr/>
      </dsp:nvSpPr>
      <dsp:spPr>
        <a:xfrm rot="17919463">
          <a:off x="865205" y="1251867"/>
          <a:ext cx="784212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84212" y="330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9E9F5-DD4C-4B30-A691-DC754A12824C}">
      <dsp:nvSpPr>
        <dsp:cNvPr id="0" name=""/>
        <dsp:cNvSpPr/>
      </dsp:nvSpPr>
      <dsp:spPr>
        <a:xfrm>
          <a:off x="851" y="1397110"/>
          <a:ext cx="1545552" cy="15455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615A1-ACA5-4076-8219-FC8087C615EB}">
      <dsp:nvSpPr>
        <dsp:cNvPr id="0" name=""/>
        <dsp:cNvSpPr/>
      </dsp:nvSpPr>
      <dsp:spPr>
        <a:xfrm>
          <a:off x="1204053" y="70264"/>
          <a:ext cx="927331" cy="9273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Madde</a:t>
          </a:r>
          <a:endParaRPr lang="tr-TR" sz="1700" kern="1200"/>
        </a:p>
      </dsp:txBody>
      <dsp:txXfrm>
        <a:off x="1339857" y="206068"/>
        <a:ext cx="655723" cy="655723"/>
      </dsp:txXfrm>
    </dsp:sp>
    <dsp:sp modelId="{AF2DD7FA-9FDF-40B3-B1EA-B6080CCAE4DF}">
      <dsp:nvSpPr>
        <dsp:cNvPr id="0" name=""/>
        <dsp:cNvSpPr/>
      </dsp:nvSpPr>
      <dsp:spPr>
        <a:xfrm>
          <a:off x="1802855" y="1107419"/>
          <a:ext cx="927331" cy="9273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Madde</a:t>
          </a:r>
          <a:endParaRPr lang="tr-TR" sz="1700" kern="1200"/>
        </a:p>
      </dsp:txBody>
      <dsp:txXfrm>
        <a:off x="1938659" y="1243223"/>
        <a:ext cx="655723" cy="655723"/>
      </dsp:txXfrm>
    </dsp:sp>
    <dsp:sp modelId="{F8B1781B-EFB6-47A9-9A3B-9073C033E5AC}">
      <dsp:nvSpPr>
        <dsp:cNvPr id="0" name=""/>
        <dsp:cNvSpPr/>
      </dsp:nvSpPr>
      <dsp:spPr>
        <a:xfrm>
          <a:off x="1802855" y="2305022"/>
          <a:ext cx="927331" cy="9273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Madde</a:t>
          </a:r>
          <a:endParaRPr lang="tr-TR" sz="1700" kern="1200"/>
        </a:p>
      </dsp:txBody>
      <dsp:txXfrm>
        <a:off x="1938659" y="2440826"/>
        <a:ext cx="655723" cy="655723"/>
      </dsp:txXfrm>
    </dsp:sp>
    <dsp:sp modelId="{F2CE21E2-83D1-40C0-B31D-7B08F3AE65F6}">
      <dsp:nvSpPr>
        <dsp:cNvPr id="0" name=""/>
        <dsp:cNvSpPr/>
      </dsp:nvSpPr>
      <dsp:spPr>
        <a:xfrm>
          <a:off x="1204053" y="3342177"/>
          <a:ext cx="927331" cy="9273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Madde</a:t>
          </a:r>
          <a:endParaRPr lang="tr-TR" sz="1700" kern="1200"/>
        </a:p>
      </dsp:txBody>
      <dsp:txXfrm>
        <a:off x="1339857" y="3477981"/>
        <a:ext cx="655723" cy="655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64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80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43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2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72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63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47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48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36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5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5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DED7-98C6-4386-9AFC-C4CF469A8DC4}" type="datetimeFigureOut">
              <a:rPr lang="tr-TR" smtClean="0"/>
              <a:t>16.05.2025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998F-92CE-43F0-920C-1C4A449E5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8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D5D9A-213D-5216-79EC-F49E90F6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23AB6C-B058-765D-8D23-271B72620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136" y="3885249"/>
            <a:ext cx="5296250" cy="647619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YÖNETİM BİLİŞİM SİSTEMLERİ</a:t>
            </a:r>
          </a:p>
        </p:txBody>
      </p:sp>
      <p:sp>
        <p:nvSpPr>
          <p:cNvPr id="10" name="Alt Başlık 9"/>
          <p:cNvSpPr>
            <a:spLocks noGrp="1"/>
          </p:cNvSpPr>
          <p:nvPr>
            <p:ph type="subTitle" idx="1"/>
          </p:nvPr>
        </p:nvSpPr>
        <p:spPr>
          <a:xfrm>
            <a:off x="2880219" y="2805597"/>
            <a:ext cx="6406464" cy="701731"/>
          </a:xfrm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tr-T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TRABZON ÜNİVERSİTESİ</a:t>
            </a:r>
          </a:p>
        </p:txBody>
      </p:sp>
      <p:sp>
        <p:nvSpPr>
          <p:cNvPr id="14" name="Eksi 13">
            <a:extLst>
              <a:ext uri="{FF2B5EF4-FFF2-40B4-BE49-F238E27FC236}">
                <a16:creationId xmlns:a16="http://schemas.microsoft.com/office/drawing/2014/main" id="{74223AF1-5D12-59C8-81C9-6F4CB812489E}"/>
              </a:ext>
            </a:extLst>
          </p:cNvPr>
          <p:cNvSpPr/>
          <p:nvPr/>
        </p:nvSpPr>
        <p:spPr>
          <a:xfrm>
            <a:off x="1517216" y="3507328"/>
            <a:ext cx="9188883" cy="15450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74F700F-884D-7DB0-FB59-F36BB1E0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4673539" y="1502178"/>
            <a:ext cx="1080000" cy="108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CEEE807-C451-DBEF-A6CD-73090671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76" y="1502178"/>
            <a:ext cx="108459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00000">
                <a:lumMod val="75000"/>
              </a:srgbClr>
            </a:gs>
            <a:gs pos="87000">
              <a:srgbClr val="E52711">
                <a:lumMod val="69000"/>
              </a:srgbClr>
            </a:gs>
            <a:gs pos="64000">
              <a:srgbClr val="0C9CC0">
                <a:lumMod val="51000"/>
              </a:srgbClr>
            </a:gs>
            <a:gs pos="41000">
              <a:schemeClr val="accent6">
                <a:lumMod val="75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51024-FA62-5BC9-6679-F0493F3E8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F465B20-8A7E-19F0-667F-0A2E9D618C71}"/>
              </a:ext>
            </a:extLst>
          </p:cNvPr>
          <p:cNvSpPr txBox="1"/>
          <p:nvPr/>
        </p:nvSpPr>
        <p:spPr>
          <a:xfrm>
            <a:off x="3861712" y="844214"/>
            <a:ext cx="4714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>
                <a:solidFill>
                  <a:schemeClr val="bg1"/>
                </a:solidFill>
              </a:rPr>
              <a:t>TRABZON UNIVERSITY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C3FF9E0-1538-2BA4-25DF-7D7C46127A0B}"/>
              </a:ext>
            </a:extLst>
          </p:cNvPr>
          <p:cNvSpPr txBox="1"/>
          <p:nvPr/>
        </p:nvSpPr>
        <p:spPr>
          <a:xfrm>
            <a:off x="2248677" y="1483555"/>
            <a:ext cx="7944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MANAGEMENT INFORMATION SYSTEMS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51373BE-9FB7-E9A2-AF2F-EAC5A351F058}"/>
              </a:ext>
            </a:extLst>
          </p:cNvPr>
          <p:cNvSpPr txBox="1"/>
          <p:nvPr/>
        </p:nvSpPr>
        <p:spPr>
          <a:xfrm>
            <a:off x="6959319" y="3927205"/>
            <a:ext cx="32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ybs@trabzon.edu.tr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5DAFCE6-C590-25D3-ADB6-9090B1EE6FB3}"/>
              </a:ext>
            </a:extLst>
          </p:cNvPr>
          <p:cNvSpPr txBox="1"/>
          <p:nvPr/>
        </p:nvSpPr>
        <p:spPr>
          <a:xfrm>
            <a:off x="6915477" y="4990377"/>
            <a:ext cx="3833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www.ybs.trabzon.edu.tr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A82B7FF-694C-4D67-7C65-CED81E30544F}"/>
              </a:ext>
            </a:extLst>
          </p:cNvPr>
          <p:cNvSpPr txBox="1"/>
          <p:nvPr/>
        </p:nvSpPr>
        <p:spPr>
          <a:xfrm>
            <a:off x="6959319" y="2895557"/>
            <a:ext cx="1342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tru.ybs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F5A0A09-5F8B-5869-9A1B-98DB90882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85" y="2895557"/>
            <a:ext cx="2618040" cy="261804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9EA8336-5C95-767C-0AC1-BDB87F471367}"/>
              </a:ext>
            </a:extLst>
          </p:cNvPr>
          <p:cNvSpPr/>
          <p:nvPr/>
        </p:nvSpPr>
        <p:spPr>
          <a:xfrm>
            <a:off x="1765972" y="1439866"/>
            <a:ext cx="8846667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A3BBB5-FC17-628A-9330-D601FB2A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05" y="2905868"/>
            <a:ext cx="45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-posta Simgesi Turuncu şeffaf PNG ...">
            <a:extLst>
              <a:ext uri="{FF2B5EF4-FFF2-40B4-BE49-F238E27FC236}">
                <a16:creationId xmlns:a16="http://schemas.microsoft.com/office/drawing/2014/main" id="{BD2AA9C7-CF2E-764F-18E0-91C78F40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556" l="4000" r="96889">
                        <a14:foregroundMark x1="18667" y1="14667" x2="18667" y2="14667"/>
                        <a14:foregroundMark x1="38222" y1="4000" x2="38222" y2="4000"/>
                        <a14:foregroundMark x1="94667" y1="32444" x2="94667" y2="32444"/>
                        <a14:foregroundMark x1="94667" y1="66667" x2="94667" y2="66667"/>
                        <a14:foregroundMark x1="97333" y1="52889" x2="97333" y2="52889"/>
                        <a14:foregroundMark x1="65778" y1="93333" x2="65778" y2="93333"/>
                        <a14:foregroundMark x1="40444" y1="95556" x2="40444" y2="95556"/>
                        <a14:foregroundMark x1="6222" y1="64444" x2="6222" y2="64444"/>
                        <a14:foregroundMark x1="4000" y1="53333" x2="4000" y2="53333"/>
                        <a14:foregroundMark x1="43556" y1="39111" x2="43556" y2="39111"/>
                        <a14:foregroundMark x1="45778" y1="40889" x2="43556" y2="38222"/>
                        <a14:foregroundMark x1="24889" y1="31111" x2="52889" y2="30667"/>
                        <a14:foregroundMark x1="52889" y1="30667" x2="51556" y2="48444"/>
                        <a14:foregroundMark x1="55111" y1="32444" x2="56889" y2="49778"/>
                        <a14:foregroundMark x1="60444" y1="43556" x2="52444" y2="36000"/>
                        <a14:foregroundMark x1="50222" y1="28889" x2="78667" y2="33778"/>
                        <a14:foregroundMark x1="78667" y1="33778" x2="73333" y2="67556"/>
                        <a14:foregroundMark x1="73333" y1="67556" x2="22667" y2="66667"/>
                        <a14:foregroundMark x1="22667" y1="66667" x2="21778" y2="43556"/>
                        <a14:foregroundMark x1="21778" y1="43556" x2="52000" y2="30222"/>
                        <a14:foregroundMark x1="52000" y1="30222" x2="61333" y2="28889"/>
                        <a14:foregroundMark x1="41778" y1="54222" x2="64444" y2="66667"/>
                        <a14:foregroundMark x1="64444" y1="66667" x2="45333" y2="55111"/>
                        <a14:foregroundMark x1="45333" y1="55111" x2="32889" y2="59556"/>
                        <a14:foregroundMark x1="31111" y1="12889" x2="31111" y2="12889"/>
                        <a14:foregroundMark x1="32000" y1="11556" x2="36889" y2="12000"/>
                        <a14:foregroundMark x1="38667" y1="11111" x2="71111" y2="14222"/>
                        <a14:foregroundMark x1="71111" y1="14222" x2="88000" y2="40444"/>
                        <a14:foregroundMark x1="88000" y1="40444" x2="90222" y2="62667"/>
                        <a14:foregroundMark x1="90222" y1="62667" x2="73778" y2="86667"/>
                        <a14:foregroundMark x1="73778" y1="86667" x2="51111" y2="92889"/>
                        <a14:foregroundMark x1="51111" y1="92889" x2="25778" y2="84444"/>
                        <a14:foregroundMark x1="25778" y1="84444" x2="10667" y2="64444"/>
                        <a14:foregroundMark x1="10667" y1="64444" x2="9778" y2="36889"/>
                        <a14:foregroundMark x1="9778" y1="36889" x2="26222" y2="16000"/>
                        <a14:foregroundMark x1="26222" y1="16000" x2="28889" y2="15111"/>
                        <a14:foregroundMark x1="7556" y1="48889" x2="9333" y2="56889"/>
                        <a14:foregroundMark x1="31556" y1="48444" x2="30222" y2="59556"/>
                        <a14:foregroundMark x1="65778" y1="51111" x2="65778" y2="51111"/>
                        <a14:foregroundMark x1="44889" y1="8889" x2="62222" y2="8889"/>
                        <a14:foregroundMark x1="77778" y1="16000" x2="85778" y2="34222"/>
                        <a14:foregroundMark x1="89333" y1="40889" x2="91556" y2="51556"/>
                        <a14:foregroundMark x1="90222" y1="37333" x2="86222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05" y="4031948"/>
            <a:ext cx="45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simge, sembol, grafik, daire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8F7C7FE-0712-2107-0E57-7C2C4E677F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1" y="4990377"/>
            <a:ext cx="57760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D5D9A-213D-5216-79EC-F49E90F6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23AB6C-B058-765D-8D23-271B72620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219" y="3730747"/>
            <a:ext cx="6660859" cy="647619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 INFORMATION SYSTEMS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Alt Başlık 9"/>
          <p:cNvSpPr>
            <a:spLocks noGrp="1"/>
          </p:cNvSpPr>
          <p:nvPr>
            <p:ph type="subTitle" idx="1"/>
          </p:nvPr>
        </p:nvSpPr>
        <p:spPr>
          <a:xfrm>
            <a:off x="2880219" y="2805597"/>
            <a:ext cx="6406464" cy="701731"/>
          </a:xfrm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tr-T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TRABZON </a:t>
            </a: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UNIVERSITY</a:t>
            </a:r>
            <a:endParaRPr lang="tr-T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Eksi 13">
            <a:extLst>
              <a:ext uri="{FF2B5EF4-FFF2-40B4-BE49-F238E27FC236}">
                <a16:creationId xmlns:a16="http://schemas.microsoft.com/office/drawing/2014/main" id="{74223AF1-5D12-59C8-81C9-6F4CB812489E}"/>
              </a:ext>
            </a:extLst>
          </p:cNvPr>
          <p:cNvSpPr/>
          <p:nvPr/>
        </p:nvSpPr>
        <p:spPr>
          <a:xfrm>
            <a:off x="1517216" y="3507328"/>
            <a:ext cx="9188883" cy="15450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74F700F-884D-7DB0-FB59-F36BB1E0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4673539" y="1502178"/>
            <a:ext cx="1080000" cy="108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CEEE807-C451-DBEF-A6CD-73090671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76" y="1502178"/>
            <a:ext cx="1084596" cy="108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68E6CC-C107-4DFD-DA08-B7C6A68C4BD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9000"/>
          </a:blip>
          <a:stretch>
            <a:fillRect/>
          </a:stretch>
        </p:blipFill>
        <p:spPr>
          <a:xfrm>
            <a:off x="4673539" y="1502178"/>
            <a:ext cx="1080000" cy="108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4959D71-B9C5-D8F7-813A-3D31650C48D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>
            <a:off x="6373272" y="150217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8538-10D9-133B-B289-5FF20274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7115D5A-DD56-BDA7-F272-B770C5617BB8}"/>
              </a:ext>
            </a:extLst>
          </p:cNvPr>
          <p:cNvSpPr/>
          <p:nvPr/>
        </p:nvSpPr>
        <p:spPr>
          <a:xfrm flipV="1">
            <a:off x="0" y="939239"/>
            <a:ext cx="12192000" cy="45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simge, sembol, logo, daire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0EABAD3-CB63-A18C-109D-964746F3E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7" y="201239"/>
            <a:ext cx="1476000" cy="1476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6D3114-6C32-C806-7EC7-5C18103F8E97}"/>
              </a:ext>
            </a:extLst>
          </p:cNvPr>
          <p:cNvSpPr/>
          <p:nvPr/>
        </p:nvSpPr>
        <p:spPr>
          <a:xfrm>
            <a:off x="473277" y="201240"/>
            <a:ext cx="1476000" cy="1461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3128" y="208488"/>
            <a:ext cx="8683305" cy="619834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ANA </a:t>
            </a:r>
            <a:r>
              <a:rPr lang="tr-TR" b="1" dirty="0" smtClean="0"/>
              <a:t>BAŞLIK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20353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/>
              <a:t>Üst Başlık</a:t>
            </a:r>
          </a:p>
          <a:p>
            <a:r>
              <a:rPr lang="tr-TR" dirty="0"/>
              <a:t>Metin Alanı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00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C0B8-2192-D5B8-E8A7-ED8AEDC7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44D45CF-BA53-BA4D-9E18-C0AF8A1FA852}"/>
              </a:ext>
            </a:extLst>
          </p:cNvPr>
          <p:cNvSpPr/>
          <p:nvPr/>
        </p:nvSpPr>
        <p:spPr>
          <a:xfrm flipV="1">
            <a:off x="0" y="939239"/>
            <a:ext cx="12192000" cy="45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 descr="simge, sembol, logo, yazı tipi, daire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66FBB0C-92FC-CB40-273E-42B5EEA2C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 t="-126" r="-1283" b="-176"/>
          <a:stretch/>
        </p:blipFill>
        <p:spPr>
          <a:xfrm>
            <a:off x="435600" y="116988"/>
            <a:ext cx="1551354" cy="1527056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5262" y="175673"/>
            <a:ext cx="9363512" cy="686467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HEADLINE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Headline</a:t>
            </a:r>
            <a:endParaRPr lang="tr-TR" b="1" dirty="0"/>
          </a:p>
          <a:p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/>
              <a:t>Area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8538-10D9-133B-B289-5FF20274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7115D5A-DD56-BDA7-F272-B770C5617BB8}"/>
              </a:ext>
            </a:extLst>
          </p:cNvPr>
          <p:cNvSpPr/>
          <p:nvPr/>
        </p:nvSpPr>
        <p:spPr>
          <a:xfrm flipV="1">
            <a:off x="0" y="939239"/>
            <a:ext cx="12192000" cy="45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simge, sembol, logo, daire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0EABAD3-CB63-A18C-109D-964746F3E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7" y="201239"/>
            <a:ext cx="1476000" cy="1476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6D3114-6C32-C806-7EC7-5C18103F8E97}"/>
              </a:ext>
            </a:extLst>
          </p:cNvPr>
          <p:cNvSpPr/>
          <p:nvPr/>
        </p:nvSpPr>
        <p:spPr>
          <a:xfrm>
            <a:off x="473277" y="201240"/>
            <a:ext cx="1476000" cy="1461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3128" y="208488"/>
            <a:ext cx="8683305" cy="619834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ANA </a:t>
            </a:r>
            <a:r>
              <a:rPr lang="tr-TR" b="1" dirty="0" smtClean="0"/>
              <a:t>BAŞLIK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61968"/>
              </p:ext>
            </p:extLst>
          </p:nvPr>
        </p:nvGraphicFramePr>
        <p:xfrm>
          <a:off x="7139030" y="2046914"/>
          <a:ext cx="4214769" cy="43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İçerik Yer Tutucusu 3"/>
          <p:cNvSpPr txBox="1">
            <a:spLocks/>
          </p:cNvSpPr>
          <p:nvPr/>
        </p:nvSpPr>
        <p:spPr>
          <a:xfrm>
            <a:off x="838200" y="1988191"/>
            <a:ext cx="5696824" cy="439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 smtClean="0"/>
              <a:t>Üst Başlık 2</a:t>
            </a:r>
          </a:p>
          <a:p>
            <a:r>
              <a:rPr lang="tr-TR" dirty="0" smtClean="0"/>
              <a:t>Metin Alanı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8538-10D9-133B-B289-5FF20274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7115D5A-DD56-BDA7-F272-B770C5617BB8}"/>
              </a:ext>
            </a:extLst>
          </p:cNvPr>
          <p:cNvSpPr/>
          <p:nvPr/>
        </p:nvSpPr>
        <p:spPr>
          <a:xfrm flipV="1">
            <a:off x="0" y="939239"/>
            <a:ext cx="12192000" cy="45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simge, sembol, logo, daire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0EABAD3-CB63-A18C-109D-964746F3E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7" y="201239"/>
            <a:ext cx="1476000" cy="1476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6D3114-6C32-C806-7EC7-5C18103F8E97}"/>
              </a:ext>
            </a:extLst>
          </p:cNvPr>
          <p:cNvSpPr/>
          <p:nvPr/>
        </p:nvSpPr>
        <p:spPr>
          <a:xfrm>
            <a:off x="473277" y="201240"/>
            <a:ext cx="1476000" cy="1461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3128" y="208488"/>
            <a:ext cx="8683305" cy="619834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ANA </a:t>
            </a:r>
            <a:r>
              <a:rPr lang="tr-TR" b="1" dirty="0" smtClean="0"/>
              <a:t>BAŞLIK</a:t>
            </a:r>
            <a:endParaRPr lang="tr-TR" dirty="0"/>
          </a:p>
        </p:txBody>
      </p:sp>
      <p:sp>
        <p:nvSpPr>
          <p:cNvPr id="8" name="İçerik Yer Tutucusu 3"/>
          <p:cNvSpPr txBox="1">
            <a:spLocks/>
          </p:cNvSpPr>
          <p:nvPr/>
        </p:nvSpPr>
        <p:spPr>
          <a:xfrm>
            <a:off x="838200" y="1988191"/>
            <a:ext cx="5696824" cy="439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 smtClean="0"/>
              <a:t>Üst Başlık 3</a:t>
            </a:r>
          </a:p>
          <a:p>
            <a:r>
              <a:rPr lang="tr-TR" dirty="0" smtClean="0"/>
              <a:t>Metin Alanı</a:t>
            </a:r>
          </a:p>
          <a:p>
            <a:endParaRPr lang="tr-TR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9" name="Grafik 8"/>
              <p:cNvGraphicFramePr/>
              <p:nvPr>
                <p:extLst>
                  <p:ext uri="{D42A27DB-BD31-4B8C-83A1-F6EECF244321}">
                    <p14:modId xmlns:p14="http://schemas.microsoft.com/office/powerpoint/2010/main" val="610299188"/>
                  </p:ext>
                </p:extLst>
              </p:nvPr>
            </p:nvGraphicFramePr>
            <p:xfrm>
              <a:off x="4657755" y="1206228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Grafik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7755" y="1206228"/>
                <a:ext cx="81280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2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C0B8-2192-D5B8-E8A7-ED8AEDC7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44D45CF-BA53-BA4D-9E18-C0AF8A1FA852}"/>
              </a:ext>
            </a:extLst>
          </p:cNvPr>
          <p:cNvSpPr/>
          <p:nvPr/>
        </p:nvSpPr>
        <p:spPr>
          <a:xfrm flipV="1">
            <a:off x="0" y="939239"/>
            <a:ext cx="12192000" cy="45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 descr="simge, sembol, logo, yazı tipi, daire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66FBB0C-92FC-CB40-273E-42B5EEA2C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 t="-126" r="-1283" b="-176"/>
          <a:stretch/>
        </p:blipFill>
        <p:spPr>
          <a:xfrm>
            <a:off x="435600" y="116988"/>
            <a:ext cx="1551354" cy="1527056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5262" y="175673"/>
            <a:ext cx="9363512" cy="686467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HEADLINE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73038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Headline</a:t>
            </a:r>
            <a:r>
              <a:rPr lang="tr-TR" b="1" dirty="0" smtClean="0"/>
              <a:t> 2</a:t>
            </a:r>
            <a:endParaRPr lang="tr-TR" b="1" dirty="0"/>
          </a:p>
          <a:p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/>
              <a:t>Area</a:t>
            </a:r>
            <a:endParaRPr lang="tr-TR" sz="2400" dirty="0"/>
          </a:p>
          <a:p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525669999"/>
              </p:ext>
            </p:extLst>
          </p:nvPr>
        </p:nvGraphicFramePr>
        <p:xfrm>
          <a:off x="7139030" y="2046914"/>
          <a:ext cx="4214769" cy="43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C0B8-2192-D5B8-E8A7-ED8AEDC7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44D45CF-BA53-BA4D-9E18-C0AF8A1FA852}"/>
              </a:ext>
            </a:extLst>
          </p:cNvPr>
          <p:cNvSpPr/>
          <p:nvPr/>
        </p:nvSpPr>
        <p:spPr>
          <a:xfrm flipV="1">
            <a:off x="0" y="939239"/>
            <a:ext cx="12192000" cy="45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 descr="simge, sembol, logo, yazı tipi, daire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66FBB0C-92FC-CB40-273E-42B5EEA2C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 t="-126" r="-1283" b="-176"/>
          <a:stretch/>
        </p:blipFill>
        <p:spPr>
          <a:xfrm>
            <a:off x="435600" y="116988"/>
            <a:ext cx="1551354" cy="1527056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5262" y="175673"/>
            <a:ext cx="9363512" cy="686467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HEADLINE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73038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Headline</a:t>
            </a:r>
            <a:r>
              <a:rPr lang="tr-TR" b="1" dirty="0" smtClean="0"/>
              <a:t> 3</a:t>
            </a:r>
            <a:endParaRPr lang="tr-TR" b="1" dirty="0"/>
          </a:p>
          <a:p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/>
              <a:t>Area</a:t>
            </a:r>
            <a:endParaRPr lang="tr-TR" sz="2400" dirty="0"/>
          </a:p>
          <a:p>
            <a:endParaRPr lang="tr-TR" dirty="0"/>
          </a:p>
        </p:txBody>
      </p:sp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3986229359"/>
              </p:ext>
            </p:extLst>
          </p:nvPr>
        </p:nvGraphicFramePr>
        <p:xfrm>
          <a:off x="4597165" y="1568543"/>
          <a:ext cx="6863127" cy="449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43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00000">
                <a:lumMod val="75000"/>
              </a:srgbClr>
            </a:gs>
            <a:gs pos="87000">
              <a:srgbClr val="E52711">
                <a:lumMod val="69000"/>
              </a:srgbClr>
            </a:gs>
            <a:gs pos="64000">
              <a:srgbClr val="0C9CC0">
                <a:lumMod val="51000"/>
              </a:srgbClr>
            </a:gs>
            <a:gs pos="41000">
              <a:schemeClr val="accent6">
                <a:lumMod val="75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1F59E-190B-4D1C-1A1F-7864084C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BB88C2A-113C-7815-E517-D078CEEFCC84}"/>
              </a:ext>
            </a:extLst>
          </p:cNvPr>
          <p:cNvSpPr txBox="1"/>
          <p:nvPr/>
        </p:nvSpPr>
        <p:spPr>
          <a:xfrm>
            <a:off x="3861712" y="844214"/>
            <a:ext cx="4714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TRABZON ÜNİVERSİTESİ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6F9097D-E727-4FA1-C67E-941FA7C1A2D5}"/>
              </a:ext>
            </a:extLst>
          </p:cNvPr>
          <p:cNvSpPr txBox="1"/>
          <p:nvPr/>
        </p:nvSpPr>
        <p:spPr>
          <a:xfrm>
            <a:off x="3282508" y="1483555"/>
            <a:ext cx="6116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YÖNETİM BİLİŞİM SİSTEMLERİ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675E92C-8906-BA38-F765-3DDED1B14AFE}"/>
              </a:ext>
            </a:extLst>
          </p:cNvPr>
          <p:cNvSpPr txBox="1"/>
          <p:nvPr/>
        </p:nvSpPr>
        <p:spPr>
          <a:xfrm>
            <a:off x="6959319" y="3927205"/>
            <a:ext cx="32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ybs@trabzon.edu.tr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8F108BE-0FB5-386E-2220-F7190E322833}"/>
              </a:ext>
            </a:extLst>
          </p:cNvPr>
          <p:cNvSpPr txBox="1"/>
          <p:nvPr/>
        </p:nvSpPr>
        <p:spPr>
          <a:xfrm>
            <a:off x="6915477" y="4990377"/>
            <a:ext cx="3833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www.ybs.trabzon.edu.tr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8614EBB-F30F-59CD-FD2E-8D6DE427F829}"/>
              </a:ext>
            </a:extLst>
          </p:cNvPr>
          <p:cNvSpPr txBox="1"/>
          <p:nvPr/>
        </p:nvSpPr>
        <p:spPr>
          <a:xfrm>
            <a:off x="6959319" y="2895557"/>
            <a:ext cx="1342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tru.ybs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74952A3-4DB3-2D62-3EB9-7ADAB9023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85" y="2895557"/>
            <a:ext cx="2618040" cy="261804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15615C8-4121-AD60-FBBF-8EDA92F2552F}"/>
              </a:ext>
            </a:extLst>
          </p:cNvPr>
          <p:cNvSpPr/>
          <p:nvPr/>
        </p:nvSpPr>
        <p:spPr>
          <a:xfrm>
            <a:off x="1765972" y="1439866"/>
            <a:ext cx="8846667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B5A013-6A6B-1FF4-EF49-9DA64E8C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05" y="2905868"/>
            <a:ext cx="45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-posta Simgesi Turuncu şeffaf PNG ...">
            <a:extLst>
              <a:ext uri="{FF2B5EF4-FFF2-40B4-BE49-F238E27FC236}">
                <a16:creationId xmlns:a16="http://schemas.microsoft.com/office/drawing/2014/main" id="{54B6AEA4-546C-A970-735A-A2D82462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556" l="4000" r="96889">
                        <a14:foregroundMark x1="18667" y1="14667" x2="18667" y2="14667"/>
                        <a14:foregroundMark x1="38222" y1="4000" x2="38222" y2="4000"/>
                        <a14:foregroundMark x1="94667" y1="32444" x2="94667" y2="32444"/>
                        <a14:foregroundMark x1="94667" y1="66667" x2="94667" y2="66667"/>
                        <a14:foregroundMark x1="97333" y1="52889" x2="97333" y2="52889"/>
                        <a14:foregroundMark x1="65778" y1="93333" x2="65778" y2="93333"/>
                        <a14:foregroundMark x1="40444" y1="95556" x2="40444" y2="95556"/>
                        <a14:foregroundMark x1="6222" y1="64444" x2="6222" y2="64444"/>
                        <a14:foregroundMark x1="4000" y1="53333" x2="4000" y2="53333"/>
                        <a14:foregroundMark x1="43556" y1="39111" x2="43556" y2="39111"/>
                        <a14:foregroundMark x1="45778" y1="40889" x2="43556" y2="38222"/>
                        <a14:foregroundMark x1="24889" y1="31111" x2="52889" y2="30667"/>
                        <a14:foregroundMark x1="52889" y1="30667" x2="51556" y2="48444"/>
                        <a14:foregroundMark x1="55111" y1="32444" x2="56889" y2="49778"/>
                        <a14:foregroundMark x1="60444" y1="43556" x2="52444" y2="36000"/>
                        <a14:foregroundMark x1="50222" y1="28889" x2="78667" y2="33778"/>
                        <a14:foregroundMark x1="78667" y1="33778" x2="73333" y2="67556"/>
                        <a14:foregroundMark x1="73333" y1="67556" x2="22667" y2="66667"/>
                        <a14:foregroundMark x1="22667" y1="66667" x2="21778" y2="43556"/>
                        <a14:foregroundMark x1="21778" y1="43556" x2="52000" y2="30222"/>
                        <a14:foregroundMark x1="52000" y1="30222" x2="61333" y2="28889"/>
                        <a14:foregroundMark x1="41778" y1="54222" x2="64444" y2="66667"/>
                        <a14:foregroundMark x1="64444" y1="66667" x2="45333" y2="55111"/>
                        <a14:foregroundMark x1="45333" y1="55111" x2="32889" y2="59556"/>
                        <a14:foregroundMark x1="31111" y1="12889" x2="31111" y2="12889"/>
                        <a14:foregroundMark x1="32000" y1="11556" x2="36889" y2="12000"/>
                        <a14:foregroundMark x1="38667" y1="11111" x2="71111" y2="14222"/>
                        <a14:foregroundMark x1="71111" y1="14222" x2="88000" y2="40444"/>
                        <a14:foregroundMark x1="88000" y1="40444" x2="90222" y2="62667"/>
                        <a14:foregroundMark x1="90222" y1="62667" x2="73778" y2="86667"/>
                        <a14:foregroundMark x1="73778" y1="86667" x2="51111" y2="92889"/>
                        <a14:foregroundMark x1="51111" y1="92889" x2="25778" y2="84444"/>
                        <a14:foregroundMark x1="25778" y1="84444" x2="10667" y2="64444"/>
                        <a14:foregroundMark x1="10667" y1="64444" x2="9778" y2="36889"/>
                        <a14:foregroundMark x1="9778" y1="36889" x2="26222" y2="16000"/>
                        <a14:foregroundMark x1="26222" y1="16000" x2="28889" y2="15111"/>
                        <a14:foregroundMark x1="7556" y1="48889" x2="9333" y2="56889"/>
                        <a14:foregroundMark x1="31556" y1="48444" x2="30222" y2="59556"/>
                        <a14:foregroundMark x1="65778" y1="51111" x2="65778" y2="51111"/>
                        <a14:foregroundMark x1="44889" y1="8889" x2="62222" y2="8889"/>
                        <a14:foregroundMark x1="77778" y1="16000" x2="85778" y2="34222"/>
                        <a14:foregroundMark x1="89333" y1="40889" x2="91556" y2="51556"/>
                        <a14:foregroundMark x1="90222" y1="37333" x2="86222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05" y="4031948"/>
            <a:ext cx="45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simge, sembol, grafik, daire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2F05307-2713-B937-DA09-4B8A4A1B93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1" y="4990377"/>
            <a:ext cx="57760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70</Words>
  <Application>Microsoft Office PowerPoint</Application>
  <PresentationFormat>Geniş ekran</PresentationFormat>
  <Paragraphs>41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YÖNETİM BİLİŞİM SİSTEMLERİ</vt:lpstr>
      <vt:lpstr>MANAGEMENT INFORMATION SYSTEMS</vt:lpstr>
      <vt:lpstr>ANA BAŞLIK</vt:lpstr>
      <vt:lpstr>HEADLINE</vt:lpstr>
      <vt:lpstr>ANA BAŞLIK</vt:lpstr>
      <vt:lpstr>ANA BAŞLIK</vt:lpstr>
      <vt:lpstr>HEADLINE</vt:lpstr>
      <vt:lpstr>HEADLINE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Yazar</dc:creator>
  <cp:lastModifiedBy>Yazar</cp:lastModifiedBy>
  <cp:revision>18</cp:revision>
  <dcterms:created xsi:type="dcterms:W3CDTF">2025-04-24T11:28:36Z</dcterms:created>
  <dcterms:modified xsi:type="dcterms:W3CDTF">2025-05-16T09:28:28Z</dcterms:modified>
</cp:coreProperties>
</file>